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72146"/>
                </a:solidFill>
              </a:defRPr>
            </a:pPr>
            <a:r>
              <a:t>La décision du trimestre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645920"/>
            <a:ext cx="105156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000">
                <a:solidFill>
                  <a:srgbClr val="172146"/>
                </a:solidFill>
              </a:defRPr>
            </a:pPr>
            <a:r>
              <a:t>Quels engagements peuvent tenir avec les équipes disponibles ?</a:t>
            </a:r>
          </a:p>
          <a:p>
            <a:pPr>
              <a:spcAft>
                <a:spcPts val="1600"/>
              </a:spcAft>
              <a:defRPr sz="2000">
                <a:solidFill>
                  <a:srgbClr val="172146"/>
                </a:solidFill>
              </a:defRPr>
            </a:pPr>
            <a:r>
              <a:t>Exemple : conformité, évolution CRM, automatisation métier.</a:t>
            </a:r>
          </a:p>
          <a:p>
            <a:pPr>
              <a:spcAft>
                <a:spcPts val="1600"/>
              </a:spcAft>
              <a:defRPr sz="2000">
                <a:solidFill>
                  <a:srgbClr val="172146"/>
                </a:solidFill>
              </a:defRPr>
            </a:pPr>
            <a:r>
              <a:t>Décideurs : direction IT et sponsors métier.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AIRSAAS · EXEMPLE FICTIF À PERSONNALISER · 05/10/2026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72146"/>
                </a:solidFill>
              </a:defRPr>
            </a:pPr>
            <a:r>
              <a:t>La capacité réellement disponible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645920"/>
            <a:ext cx="105156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000">
                <a:solidFill>
                  <a:srgbClr val="172146"/>
                </a:solidFill>
              </a:defRPr>
            </a:pPr>
            <a:r>
              <a:t>Data : 90 − 55 de run − 15 engagés = 20 jours.</a:t>
            </a:r>
          </a:p>
          <a:p>
            <a:pPr>
              <a:spcAft>
                <a:spcPts val="1600"/>
              </a:spcAft>
              <a:defRPr sz="2000">
                <a:solidFill>
                  <a:srgbClr val="172146"/>
                </a:solidFill>
              </a:defRPr>
            </a:pPr>
            <a:r>
              <a:t>Sécurité IT : 60 − 35 − 15 = 10 jours.</a:t>
            </a:r>
          </a:p>
          <a:p>
            <a:pPr>
              <a:spcAft>
                <a:spcPts val="1600"/>
              </a:spcAft>
              <a:defRPr sz="2000">
                <a:solidFill>
                  <a:srgbClr val="172146"/>
                </a:solidFill>
              </a:defRPr>
            </a:pPr>
            <a:r>
              <a:t>QA : 70 − 30 − 22 = 18 jours.</a:t>
            </a:r>
          </a:p>
          <a:p>
            <a:pPr>
              <a:spcAft>
                <a:spcPts val="1600"/>
              </a:spcAft>
              <a:defRPr sz="2000">
                <a:solidFill>
                  <a:srgbClr val="172146"/>
                </a:solidFill>
              </a:defRPr>
            </a:pPr>
            <a:r>
              <a:t>Tout accepter : 22 / 10 / 21 jours. Data et QA dépassent.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AIRSAAS · EXEMPLE FICTIF À PERSONNALISER · 05/10/2026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72146"/>
                </a:solidFill>
              </a:defRPr>
            </a:pPr>
            <a:r>
              <a:t>Deux options, des conséquences visibles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645920"/>
            <a:ext cx="105156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000">
                <a:solidFill>
                  <a:srgbClr val="172146"/>
                </a:solidFill>
              </a:defRPr>
            </a:pPr>
            <a:r>
              <a:t>A : conformité + CRM ; marges Data / Sécurité / QA = 6 / 2 / 3 jours.</a:t>
            </a:r>
          </a:p>
          <a:p>
            <a:pPr>
              <a:spcAft>
                <a:spcPts val="1600"/>
              </a:spcAft>
              <a:defRPr sz="2000">
                <a:solidFill>
                  <a:srgbClr val="172146"/>
                </a:solidFill>
              </a:defRPr>
            </a:pPr>
            <a:r>
              <a:t>B : conformité + automatisation ; marges = 8 / 1 / 4 jours.</a:t>
            </a:r>
          </a:p>
          <a:p>
            <a:pPr>
              <a:spcAft>
                <a:spcPts val="1600"/>
              </a:spcAft>
              <a:defRPr sz="2000">
                <a:solidFill>
                  <a:srgbClr val="172146"/>
                </a:solidFill>
              </a:defRPr>
            </a:pPr>
            <a:r>
              <a:t>A reporte l’automatisation. B reporte le CRM.</a:t>
            </a:r>
          </a:p>
          <a:p>
            <a:pPr>
              <a:spcAft>
                <a:spcPts val="1600"/>
              </a:spcAft>
              <a:defRPr sz="2000">
                <a:solidFill>
                  <a:srgbClr val="172146"/>
                </a:solidFill>
              </a:defRPr>
            </a:pPr>
            <a:r>
              <a:t>Les sponsors doivent valider le coût métier du report.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AIRSAAS · EXEMPLE FICTIF À PERSONNALISER · 05/10/2026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72146"/>
                </a:solidFill>
              </a:defRPr>
            </a:pPr>
            <a:r>
              <a:t>Les dépendances à confirmer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645920"/>
            <a:ext cx="105156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000">
                <a:solidFill>
                  <a:srgbClr val="172146"/>
                </a:solidFill>
              </a:defRPr>
            </a:pPr>
            <a:r>
              <a:t>CRM : export Data validé avant la recette QA.</a:t>
            </a:r>
          </a:p>
          <a:p>
            <a:pPr>
              <a:spcAft>
                <a:spcPts val="1600"/>
              </a:spcAft>
              <a:defRPr sz="2000">
                <a:solidFill>
                  <a:srgbClr val="172146"/>
                </a:solidFill>
              </a:defRPr>
            </a:pPr>
            <a:r>
              <a:t>Conformité : date et exigence réglementaires confirmées avant engagement.</a:t>
            </a:r>
          </a:p>
          <a:p>
            <a:pPr>
              <a:spcAft>
                <a:spcPts val="1600"/>
              </a:spcAft>
              <a:defRPr sz="2000">
                <a:solidFill>
                  <a:srgbClr val="172146"/>
                </a:solidFill>
              </a:defRPr>
            </a:pPr>
            <a:r>
              <a:t>Une marge positive ne prouve pas que la dépendance est levée.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AIRSAAS · EXEMPLE FICTIF À PERSONNALISER · 05/10/2026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72146"/>
                </a:solidFill>
              </a:defRPr>
            </a:pPr>
            <a:r>
              <a:t>La décision et les responsabilités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645920"/>
            <a:ext cx="105156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000">
                <a:solidFill>
                  <a:srgbClr val="172146"/>
                </a:solidFill>
              </a:defRPr>
            </a:pPr>
            <a:r>
              <a:t>A — conformité + CRM</a:t>
            </a:r>
          </a:p>
          <a:p>
            <a:pPr>
              <a:spcAft>
                <a:spcPts val="1600"/>
              </a:spcAft>
              <a:defRPr sz="2000">
                <a:solidFill>
                  <a:srgbClr val="172146"/>
                </a:solidFill>
              </a:defRPr>
            </a:pPr>
            <a:r>
              <a:t>Automatisation métier : reporter pour préserver le lancement CRM retenu dans cet exemple.</a:t>
            </a:r>
          </a:p>
          <a:p>
            <a:pPr>
              <a:spcAft>
                <a:spcPts val="1600"/>
              </a:spcAft>
              <a:defRPr sz="2000">
                <a:solidFill>
                  <a:srgbClr val="172146"/>
                </a:solidFill>
              </a:defRPr>
            </a:pPr>
            <a:r>
              <a:t>Confirmer la date réglementaire et faire valider les charges par les trois responsables d’équipe.</a:t>
            </a:r>
          </a:p>
          <a:p>
            <a:pPr>
              <a:spcAft>
                <a:spcPts val="1600"/>
              </a:spcAft>
              <a:defRPr sz="2000">
                <a:solidFill>
                  <a:srgbClr val="172146"/>
                </a:solidFill>
              </a:defRPr>
            </a:pPr>
            <a:r>
              <a:t>Réexamen : 19/10/2026 ; plus tôt si une estimation ou la contrainte réglementaire change.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AIRSAAS · EXEMPLE FICTIF À PERSONNALISER · 05/10/2026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72146"/>
                </a:solidFill>
              </a:defRPr>
            </a:pPr>
            <a:r>
              <a:t>Votre prochain trimestre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645920"/>
            <a:ext cx="105156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000">
                <a:solidFill>
                  <a:srgbClr val="172146"/>
                </a:solidFill>
              </a:defRPr>
            </a:pPr>
            <a:r>
              <a:t>Remplacer les hypothèses par des données validées par chaque équipe.</a:t>
            </a:r>
          </a:p>
          <a:p>
            <a:pPr>
              <a:spcAft>
                <a:spcPts val="1600"/>
              </a:spcAft>
              <a:defRPr sz="2000">
                <a:solidFill>
                  <a:srgbClr val="172146"/>
                </a:solidFill>
              </a:defRPr>
            </a:pPr>
            <a:r>
              <a:t>Joindre le tableau de dépendances et le journal de décision.</a:t>
            </a:r>
          </a:p>
          <a:p>
            <a:pPr>
              <a:spcAft>
                <a:spcPts val="1600"/>
              </a:spcAft>
              <a:defRPr sz="2000">
                <a:solidFill>
                  <a:srgbClr val="172146"/>
                </a:solidFill>
              </a:defRPr>
            </a:pPr>
            <a:r>
              <a:t>Conserver les désaccords et conditions plutôt que promettre trop tôt.</a:t>
            </a:r>
          </a:p>
          <a:p>
            <a:pPr>
              <a:spcAft>
                <a:spcPts val="1600"/>
              </a:spcAft>
              <a:defRPr sz="2000">
                <a:solidFill>
                  <a:srgbClr val="172146"/>
                </a:solidFill>
              </a:defRPr>
            </a:pPr>
            <a:r>
              <a:t>Démo capacité : airsaas.io/fr/meetings-pages?intent=capacity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AIRSAAS · EXEMPLE FICTIF À PERSONNALISER · 05/10/2026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