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7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Montserrat SemiBold"/>
      <p:regular r:id="rId41"/>
      <p:bold r:id="rId42"/>
      <p:italic r:id="rId43"/>
      <p:boldItalic r:id="rId44"/>
    </p:embeddedFont>
    <p:embeddedFont>
      <p:font typeface="Montserrat"/>
      <p:regular r:id="rId45"/>
      <p:bold r:id="rId46"/>
      <p:italic r:id="rId47"/>
      <p:boldItalic r:id="rId48"/>
    </p:embeddedFont>
    <p:embeddedFont>
      <p:font typeface="Inter"/>
      <p:regular r:id="rId49"/>
      <p:bold r:id="rId50"/>
      <p:italic r:id="rId51"/>
      <p:boldItalic r:id="rId52"/>
    </p:embeddedFont>
    <p:embeddedFont>
      <p:font typeface="Fira Sans Extra Condensed Medium"/>
      <p:regular r:id="rId53"/>
      <p:bold r:id="rId54"/>
      <p:italic r:id="rId55"/>
      <p:boldItalic r:id="rId56"/>
    </p:embeddedFont>
    <p:embeddedFont>
      <p:font typeface="Montserrat Medium"/>
      <p:regular r:id="rId57"/>
      <p:bold r:id="rId58"/>
      <p:italic r:id="rId59"/>
      <p:boldItalic r:id="rId60"/>
    </p:embeddedFont>
    <p:embeddedFont>
      <p:font typeface="Montserrat ExtraBold"/>
      <p:bold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63" roundtripDataSignature="AMtx7mivUCtIWz5CqebeDqHoA1mF1Fb+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BACE053-C0A9-450B-A795-E28FA0AEA547}">
  <a:tblStyle styleId="{8BACE053-C0A9-450B-A795-E28FA0AEA547}"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5693368E-652B-4C0A-AA8D-863DA43D5BAB}"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0246EBCA-FAD3-4EE3-AD9B-4A393590341A}" styleName="Table_2">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MontserratSemiBold-bold.fntdata"/><Relationship Id="rId41" Type="http://schemas.openxmlformats.org/officeDocument/2006/relationships/font" Target="fonts/MontserratSemiBold-regular.fntdata"/><Relationship Id="rId44" Type="http://schemas.openxmlformats.org/officeDocument/2006/relationships/font" Target="fonts/MontserratSemiBold-boldItalic.fntdata"/><Relationship Id="rId43" Type="http://schemas.openxmlformats.org/officeDocument/2006/relationships/font" Target="fonts/MontserratSemiBold-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Inter-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MontserratExtraBold-boldItalic.fntdata"/><Relationship Id="rId61" Type="http://schemas.openxmlformats.org/officeDocument/2006/relationships/font" Target="fonts/MontserratExtraBold-bold.fntdata"/><Relationship Id="rId20" Type="http://schemas.openxmlformats.org/officeDocument/2006/relationships/slide" Target="slides/slide13.xml"/><Relationship Id="rId63" Type="http://customschemas.google.com/relationships/presentationmetadata" Target="meta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font" Target="fonts/MontserratMedium-boldItalic.fnt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Inter-italic.fntdata"/><Relationship Id="rId50" Type="http://schemas.openxmlformats.org/officeDocument/2006/relationships/font" Target="fonts/Inter-bold.fntdata"/><Relationship Id="rId53" Type="http://schemas.openxmlformats.org/officeDocument/2006/relationships/font" Target="fonts/FiraSansExtraCondensedMedium-regular.fntdata"/><Relationship Id="rId52" Type="http://schemas.openxmlformats.org/officeDocument/2006/relationships/font" Target="fonts/Inter-boldItalic.fntdata"/><Relationship Id="rId11" Type="http://schemas.openxmlformats.org/officeDocument/2006/relationships/slide" Target="slides/slide4.xml"/><Relationship Id="rId55" Type="http://schemas.openxmlformats.org/officeDocument/2006/relationships/font" Target="fonts/FiraSansExtraCondensedMedium-italic.fntdata"/><Relationship Id="rId10" Type="http://schemas.openxmlformats.org/officeDocument/2006/relationships/slide" Target="slides/slide3.xml"/><Relationship Id="rId54" Type="http://schemas.openxmlformats.org/officeDocument/2006/relationships/font" Target="fonts/FiraSansExtraCondensedMedium-bold.fntdata"/><Relationship Id="rId13" Type="http://schemas.openxmlformats.org/officeDocument/2006/relationships/slide" Target="slides/slide6.xml"/><Relationship Id="rId57" Type="http://schemas.openxmlformats.org/officeDocument/2006/relationships/font" Target="fonts/MontserratMedium-regular.fntdata"/><Relationship Id="rId12" Type="http://schemas.openxmlformats.org/officeDocument/2006/relationships/slide" Target="slides/slide5.xml"/><Relationship Id="rId56" Type="http://schemas.openxmlformats.org/officeDocument/2006/relationships/font" Target="fonts/FiraSansExtraCondensedMedium-boldItalic.fntdata"/><Relationship Id="rId15" Type="http://schemas.openxmlformats.org/officeDocument/2006/relationships/slide" Target="slides/slide8.xml"/><Relationship Id="rId59" Type="http://schemas.openxmlformats.org/officeDocument/2006/relationships/font" Target="fonts/MontserratMedium-italic.fntdata"/><Relationship Id="rId14" Type="http://schemas.openxmlformats.org/officeDocument/2006/relationships/slide" Target="slides/slide7.xml"/><Relationship Id="rId58" Type="http://schemas.openxmlformats.org/officeDocument/2006/relationships/font" Target="fonts/MontserratMedium-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238abcb1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g3238abcb1b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250cf3eb5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g3250cf3eb54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250cf3eb54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g3250cf3eb54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250cf3eb5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g3250cf3eb5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250cf3eb54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0" name="Google Shape;520;g3250cf3eb54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250cf3eb5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g3250cf3eb54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250cf3eb5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g3250cf3eb54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3250cf3eb54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3250cf3eb54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237ebdfdf6_3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9" name="Google Shape;679;g3237ebdfdf6_3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237ebdfdf6_3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g3237ebdfdf6_3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0" name="Google Shape;70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0" name="Google Shape;77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1" name="Google Shape;781;p9: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82" name="Google Shape;782;p9: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1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7" name="Google Shape;867;p1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68" name="Google Shape;868;p1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32b6256a20b_0_3: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8" name="Google Shape;978;g32b6256a20b_0_3: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979" name="Google Shape;979;g32b6256a20b_0_3: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32b30a738c8_0_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2" name="Google Shape;1082;g32b30a738c8_0_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83" name="Google Shape;1083;g32b30a738c8_0_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32b6256a20b_0_53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8" name="Google Shape;1178;g32b6256a20b_0_538: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9" name="Google Shape;1179;g32b6256a20b_0_538: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32b6256a20b_0_11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3" name="Google Shape;1203;g32b6256a20b_0_114: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4" name="Google Shape;1204;g32b6256a20b_0_114: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32b6256a20b_0_22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8" name="Google Shape;1278;g32b6256a20b_0_227: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9" name="Google Shape;1279;g32b6256a20b_0_227: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p11: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p11: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496" name="Google Shape;1496;p11: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7" name="Google Shape;159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6" name="Shape 1606"/>
        <p:cNvGrpSpPr/>
        <p:nvPr/>
      </p:nvGrpSpPr>
      <p:grpSpPr>
        <a:xfrm>
          <a:off x="0" y="0"/>
          <a:ext cx="0" cy="0"/>
          <a:chOff x="0" y="0"/>
          <a:chExt cx="0" cy="0"/>
        </a:xfrm>
      </p:grpSpPr>
      <p:sp>
        <p:nvSpPr>
          <p:cNvPr id="1607" name="Google Shape;1607;p13: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8" name="Google Shape;1608;p13: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609" name="Google Shape;1609;p13: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p1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4" name="Google Shape;1684;p14: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685" name="Google Shape;1685;p14: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4" name="Shape 1764"/>
        <p:cNvGrpSpPr/>
        <p:nvPr/>
      </p:nvGrpSpPr>
      <p:grpSpPr>
        <a:xfrm>
          <a:off x="0" y="0"/>
          <a:ext cx="0" cy="0"/>
          <a:chOff x="0" y="0"/>
          <a:chExt cx="0" cy="0"/>
        </a:xfrm>
      </p:grpSpPr>
      <p:sp>
        <p:nvSpPr>
          <p:cNvPr id="1765" name="Google Shape;1765;p15: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6" name="Google Shape;1766;p15: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767" name="Google Shape;1767;p15: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5" name="Shape 1855"/>
        <p:cNvGrpSpPr/>
        <p:nvPr/>
      </p:nvGrpSpPr>
      <p:grpSpPr>
        <a:xfrm>
          <a:off x="0" y="0"/>
          <a:ext cx="0" cy="0"/>
          <a:chOff x="0" y="0"/>
          <a:chExt cx="0" cy="0"/>
        </a:xfrm>
      </p:grpSpPr>
      <p:sp>
        <p:nvSpPr>
          <p:cNvPr id="1856" name="Google Shape;1856;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7" name="Google Shape;185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p17: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8" name="Google Shape;1868;p17: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869" name="Google Shape;1869;p17: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p1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1" name="Google Shape;1951;p18: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952" name="Google Shape;1952;p18: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p1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2" name="Google Shape;2032;p19: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033" name="Google Shape;2033;p19: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hyperlink" Target="https://www.airsaas.io/?utm_source=flash_report" TargetMode="External"/><Relationship Id="rId4" Type="http://schemas.openxmlformats.org/officeDocument/2006/relationships/image" Target="../media/image9.png"/><Relationship Id="rId5"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1"/>
          <p:cNvSpPr txBox="1"/>
          <p:nvPr>
            <p:ph type="ctrTitle"/>
          </p:nvPr>
        </p:nvSpPr>
        <p:spPr>
          <a:xfrm>
            <a:off x="1643858" y="1172225"/>
            <a:ext cx="6770700" cy="20526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1"/>
          <p:cNvSpPr txBox="1"/>
          <p:nvPr>
            <p:ph idx="1" type="subTitle"/>
          </p:nvPr>
        </p:nvSpPr>
        <p:spPr>
          <a:xfrm>
            <a:off x="1643852" y="3261775"/>
            <a:ext cx="6770700" cy="557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1"/>
          <p:cNvSpPr/>
          <p:nvPr/>
        </p:nvSpPr>
        <p:spPr>
          <a:xfrm flipH="1" rot="10800000">
            <a:off x="0" y="150"/>
            <a:ext cx="1217400" cy="2564400"/>
          </a:xfrm>
          <a:prstGeom prst="round1Rect">
            <a:avLst>
              <a:gd fmla="val 8873"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 name="Google Shape;13;p21"/>
          <p:cNvPicPr preferRelativeResize="0"/>
          <p:nvPr/>
        </p:nvPicPr>
        <p:blipFill rotWithShape="1">
          <a:blip r:embed="rId2">
            <a:alphaModFix/>
          </a:blip>
          <a:srcRect b="0" l="0" r="0" t="0"/>
          <a:stretch/>
        </p:blipFill>
        <p:spPr>
          <a:xfrm>
            <a:off x="8090400" y="4713350"/>
            <a:ext cx="941175" cy="327150"/>
          </a:xfrm>
          <a:prstGeom prst="rect">
            <a:avLst/>
          </a:prstGeom>
          <a:noFill/>
          <a:ln>
            <a:noFill/>
          </a:ln>
        </p:spPr>
      </p:pic>
      <p:pic>
        <p:nvPicPr>
          <p:cNvPr descr="https://res.cloudinary.com/iotv-startupsearch/image/upload/c_fill,h_200,w_200/v1/prod-airsaas/workspace_logo/gxhplvgyki6guyqzwfpw.png" id="14" name="Google Shape;14;p21"/>
          <p:cNvPicPr preferRelativeResize="0"/>
          <p:nvPr/>
        </p:nvPicPr>
        <p:blipFill rotWithShape="1">
          <a:blip r:embed="rId3">
            <a:alphaModFix/>
          </a:blip>
          <a:srcRect b="18111" l="0" r="0" t="18117"/>
          <a:stretch/>
        </p:blipFill>
        <p:spPr>
          <a:xfrm>
            <a:off x="73150" y="2611200"/>
            <a:ext cx="1020175" cy="6505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3">
  <p:cSld name="ONE_COLUMN_TEXT_1">
    <p:spTree>
      <p:nvGrpSpPr>
        <p:cNvPr id="15" name="Shape 15"/>
        <p:cNvGrpSpPr/>
        <p:nvPr/>
      </p:nvGrpSpPr>
      <p:grpSpPr>
        <a:xfrm>
          <a:off x="0" y="0"/>
          <a:ext cx="0" cy="0"/>
          <a:chOff x="0" y="0"/>
          <a:chExt cx="0" cy="0"/>
        </a:xfrm>
      </p:grpSpPr>
      <p:sp>
        <p:nvSpPr>
          <p:cNvPr id="16" name="Google Shape;16;p22"/>
          <p:cNvSpPr/>
          <p:nvPr/>
        </p:nvSpPr>
        <p:spPr>
          <a:xfrm rot="5400000">
            <a:off x="973488" y="2959800"/>
            <a:ext cx="1210200" cy="31572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22"/>
          <p:cNvSpPr/>
          <p:nvPr/>
        </p:nvSpPr>
        <p:spPr>
          <a:xfrm>
            <a:off x="6398875" y="0"/>
            <a:ext cx="27450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22"/>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22"/>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20" name="Google Shape;20;p22"/>
          <p:cNvPicPr preferRelativeResize="0"/>
          <p:nvPr/>
        </p:nvPicPr>
        <p:blipFill rotWithShape="1">
          <a:blip r:embed="rId2">
            <a:alphaModFix/>
          </a:blip>
          <a:srcRect b="0" l="0" r="0" t="0"/>
          <a:stretch/>
        </p:blipFill>
        <p:spPr>
          <a:xfrm>
            <a:off x="96675" y="4816173"/>
            <a:ext cx="668055" cy="232225"/>
          </a:xfrm>
          <a:prstGeom prst="rect">
            <a:avLst/>
          </a:prstGeom>
          <a:noFill/>
          <a:ln>
            <a:noFill/>
          </a:ln>
        </p:spPr>
      </p:pic>
      <p:pic>
        <p:nvPicPr>
          <p:cNvPr descr="https://res.cloudinary.com/iotv-startupsearch/image/upload/c_fill,h_200,w_200/v1/prod-airsaas/workspace_logo/gxhplvgyki6guyqzwfpw.png" id="21" name="Google Shape;21;p22"/>
          <p:cNvPicPr preferRelativeResize="0"/>
          <p:nvPr/>
        </p:nvPicPr>
        <p:blipFill rotWithShape="1">
          <a:blip r:embed="rId3">
            <a:alphaModFix/>
          </a:blip>
          <a:srcRect b="18111" l="0" r="0" t="18117"/>
          <a:stretch/>
        </p:blipFill>
        <p:spPr>
          <a:xfrm>
            <a:off x="34300" y="739284"/>
            <a:ext cx="668050" cy="42602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ONE_COLUMN_TEXT_1_1">
    <p:spTree>
      <p:nvGrpSpPr>
        <p:cNvPr id="22" name="Shape 22"/>
        <p:cNvGrpSpPr/>
        <p:nvPr/>
      </p:nvGrpSpPr>
      <p:grpSpPr>
        <a:xfrm>
          <a:off x="0" y="0"/>
          <a:ext cx="0" cy="0"/>
          <a:chOff x="0" y="0"/>
          <a:chExt cx="0" cy="0"/>
        </a:xfrm>
      </p:grpSpPr>
      <p:sp>
        <p:nvSpPr>
          <p:cNvPr id="23" name="Google Shape;23;p23"/>
          <p:cNvSpPr/>
          <p:nvPr/>
        </p:nvSpPr>
        <p:spPr>
          <a:xfrm rot="5400000">
            <a:off x="973488" y="2959800"/>
            <a:ext cx="1210200" cy="3157200"/>
          </a:xfrm>
          <a:prstGeom prst="rect">
            <a:avLst/>
          </a:prstGeom>
          <a:solidFill>
            <a:srgbClr val="F9F9F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23"/>
          <p:cNvSpPr/>
          <p:nvPr/>
        </p:nvSpPr>
        <p:spPr>
          <a:xfrm>
            <a:off x="6398875" y="0"/>
            <a:ext cx="27450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23"/>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23"/>
          <p:cNvSpPr txBox="1"/>
          <p:nvPr>
            <p:ph idx="12" type="sldNum"/>
          </p:nvPr>
        </p:nvSpPr>
        <p:spPr>
          <a:xfrm>
            <a:off x="19341" y="4735563"/>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descr="https://res.cloudinary.com/iotv-startupsearch/image/upload/c_fill,h_200,w_200/v1/prod-airsaas/workspace_logo/gxhplvgyki6guyqzwfpw.png" id="27" name="Google Shape;27;p23"/>
          <p:cNvPicPr preferRelativeResize="0"/>
          <p:nvPr/>
        </p:nvPicPr>
        <p:blipFill rotWithShape="1">
          <a:blip r:embed="rId2">
            <a:alphaModFix/>
          </a:blip>
          <a:srcRect b="18111" l="0" r="0" t="18117"/>
          <a:stretch/>
        </p:blipFill>
        <p:spPr>
          <a:xfrm>
            <a:off x="34300" y="739284"/>
            <a:ext cx="668050" cy="42602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8" name="Shape 28"/>
        <p:cNvGrpSpPr/>
        <p:nvPr/>
      </p:nvGrpSpPr>
      <p:grpSpPr>
        <a:xfrm>
          <a:off x="0" y="0"/>
          <a:ext cx="0" cy="0"/>
          <a:chOff x="0" y="0"/>
          <a:chExt cx="0" cy="0"/>
        </a:xfrm>
      </p:grpSpPr>
      <p:sp>
        <p:nvSpPr>
          <p:cNvPr id="29" name="Google Shape;29;p24"/>
          <p:cNvSpPr txBox="1"/>
          <p:nvPr>
            <p:ph idx="1" type="body"/>
          </p:nvPr>
        </p:nvSpPr>
        <p:spPr>
          <a:xfrm>
            <a:off x="713225" y="544075"/>
            <a:ext cx="4264800" cy="15417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b="1" sz="3800">
                <a:solidFill>
                  <a:schemeClr val="accent1"/>
                </a:solidFill>
                <a:latin typeface="Inter"/>
                <a:ea typeface="Inter"/>
                <a:cs typeface="Inter"/>
                <a:sym typeface="Inter"/>
              </a:defRPr>
            </a:lvl1pPr>
          </a:lstStyle>
          <a:p/>
        </p:txBody>
      </p:sp>
      <p:sp>
        <p:nvSpPr>
          <p:cNvPr id="30" name="Google Shape;30;p24"/>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24"/>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32" name="Google Shape;32;p24"/>
          <p:cNvPicPr preferRelativeResize="0"/>
          <p:nvPr/>
        </p:nvPicPr>
        <p:blipFill rotWithShape="1">
          <a:blip r:embed="rId2">
            <a:alphaModFix/>
          </a:blip>
          <a:srcRect b="0" l="0" r="0" t="0"/>
          <a:stretch/>
        </p:blipFill>
        <p:spPr>
          <a:xfrm>
            <a:off x="8090400" y="4713350"/>
            <a:ext cx="941175" cy="327150"/>
          </a:xfrm>
          <a:prstGeom prst="rect">
            <a:avLst/>
          </a:prstGeom>
          <a:noFill/>
          <a:ln>
            <a:noFill/>
          </a:ln>
        </p:spPr>
      </p:pic>
      <p:pic>
        <p:nvPicPr>
          <p:cNvPr descr="https://res.cloudinary.com/iotv-startupsearch/image/upload/c_fill,h_200,w_200/v1/prod-airsaas/workspace_logo/gxhplvgyki6guyqzwfpw.png" id="33" name="Google Shape;33;p24"/>
          <p:cNvPicPr preferRelativeResize="0"/>
          <p:nvPr/>
        </p:nvPicPr>
        <p:blipFill rotWithShape="1">
          <a:blip r:embed="rId3">
            <a:alphaModFix/>
          </a:blip>
          <a:srcRect b="18111" l="0" r="0" t="18117"/>
          <a:stretch/>
        </p:blipFill>
        <p:spPr>
          <a:xfrm>
            <a:off x="34300" y="739284"/>
            <a:ext cx="668050" cy="42602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7"/>
          <p:cNvSpPr txBox="1"/>
          <p:nvPr>
            <p:ph type="title"/>
          </p:nvPr>
        </p:nvSpPr>
        <p:spPr>
          <a:xfrm>
            <a:off x="3968425" y="2227050"/>
            <a:ext cx="4462500" cy="841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6" name="Google Shape;36;p27"/>
          <p:cNvSpPr txBox="1"/>
          <p:nvPr>
            <p:ph idx="1" type="subTitle"/>
          </p:nvPr>
        </p:nvSpPr>
        <p:spPr>
          <a:xfrm>
            <a:off x="3968275" y="3045375"/>
            <a:ext cx="4462500" cy="678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37" name="Google Shape;37;p27"/>
          <p:cNvSpPr txBox="1"/>
          <p:nvPr>
            <p:ph idx="2" type="title"/>
          </p:nvPr>
        </p:nvSpPr>
        <p:spPr>
          <a:xfrm>
            <a:off x="3968350" y="1262325"/>
            <a:ext cx="4462500" cy="1141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38" name="Google Shape;38;p27"/>
          <p:cNvSpPr/>
          <p:nvPr/>
        </p:nvSpPr>
        <p:spPr>
          <a:xfrm flipH="1" rot="10800000">
            <a:off x="1441925" y="25716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7"/>
          <p:cNvSpPr/>
          <p:nvPr/>
        </p:nvSpPr>
        <p:spPr>
          <a:xfrm flipH="1" rot="10800000">
            <a:off x="2658125" y="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7"/>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sp>
        <p:nvSpPr>
          <p:cNvPr id="42" name="Google Shape;42;p28"/>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Font typeface="Barlow"/>
              <a:buChar char="●"/>
              <a:defRPr sz="1200"/>
            </a:lvl1pPr>
            <a:lvl2pPr indent="-317500" lvl="1" marL="914400" algn="l">
              <a:lnSpc>
                <a:spcPct val="100000"/>
              </a:lnSpc>
              <a:spcBef>
                <a:spcPts val="1600"/>
              </a:spcBef>
              <a:spcAft>
                <a:spcPts val="0"/>
              </a:spcAft>
              <a:buSzPts val="1400"/>
              <a:buFont typeface="Barlow"/>
              <a:buChar char="○"/>
              <a:defRPr sz="1200"/>
            </a:lvl2pPr>
            <a:lvl3pPr indent="-317500" lvl="2" marL="1371600" algn="l">
              <a:lnSpc>
                <a:spcPct val="100000"/>
              </a:lnSpc>
              <a:spcBef>
                <a:spcPts val="1600"/>
              </a:spcBef>
              <a:spcAft>
                <a:spcPts val="0"/>
              </a:spcAft>
              <a:buClr>
                <a:schemeClr val="lt1"/>
              </a:buClr>
              <a:buSzPts val="1400"/>
              <a:buFont typeface="Barlow"/>
              <a:buChar char="■"/>
              <a:defRPr/>
            </a:lvl3pPr>
            <a:lvl4pPr indent="-317500" lvl="3" marL="1828800" algn="l">
              <a:lnSpc>
                <a:spcPct val="100000"/>
              </a:lnSpc>
              <a:spcBef>
                <a:spcPts val="1600"/>
              </a:spcBef>
              <a:spcAft>
                <a:spcPts val="0"/>
              </a:spcAft>
              <a:buClr>
                <a:schemeClr val="lt1"/>
              </a:buClr>
              <a:buSzPts val="1400"/>
              <a:buFont typeface="Barlow"/>
              <a:buChar char="●"/>
              <a:defRPr/>
            </a:lvl4pPr>
            <a:lvl5pPr indent="-317500" lvl="4" marL="2286000" algn="l">
              <a:lnSpc>
                <a:spcPct val="100000"/>
              </a:lnSpc>
              <a:spcBef>
                <a:spcPts val="1600"/>
              </a:spcBef>
              <a:spcAft>
                <a:spcPts val="0"/>
              </a:spcAft>
              <a:buClr>
                <a:schemeClr val="lt1"/>
              </a:buClr>
              <a:buSzPts val="1400"/>
              <a:buFont typeface="Barlow"/>
              <a:buChar char="○"/>
              <a:defRPr/>
            </a:lvl5pPr>
            <a:lvl6pPr indent="-317500" lvl="5" marL="2743200" algn="l">
              <a:lnSpc>
                <a:spcPct val="100000"/>
              </a:lnSpc>
              <a:spcBef>
                <a:spcPts val="1600"/>
              </a:spcBef>
              <a:spcAft>
                <a:spcPts val="0"/>
              </a:spcAft>
              <a:buClr>
                <a:schemeClr val="lt1"/>
              </a:buClr>
              <a:buSzPts val="1400"/>
              <a:buFont typeface="Barlow"/>
              <a:buChar char="■"/>
              <a:defRPr/>
            </a:lvl6pPr>
            <a:lvl7pPr indent="-317500" lvl="6" marL="3200400" algn="l">
              <a:lnSpc>
                <a:spcPct val="100000"/>
              </a:lnSpc>
              <a:spcBef>
                <a:spcPts val="1600"/>
              </a:spcBef>
              <a:spcAft>
                <a:spcPts val="0"/>
              </a:spcAft>
              <a:buClr>
                <a:schemeClr val="lt1"/>
              </a:buClr>
              <a:buSzPts val="1400"/>
              <a:buFont typeface="Barlow"/>
              <a:buChar char="●"/>
              <a:defRPr/>
            </a:lvl7pPr>
            <a:lvl8pPr indent="-317500" lvl="7" marL="3657600" algn="l">
              <a:lnSpc>
                <a:spcPct val="100000"/>
              </a:lnSpc>
              <a:spcBef>
                <a:spcPts val="1600"/>
              </a:spcBef>
              <a:spcAft>
                <a:spcPts val="0"/>
              </a:spcAft>
              <a:buClr>
                <a:schemeClr val="lt1"/>
              </a:buClr>
              <a:buSzPts val="1400"/>
              <a:buFont typeface="Barlow"/>
              <a:buChar char="○"/>
              <a:defRPr/>
            </a:lvl8pPr>
            <a:lvl9pPr indent="-317500" lvl="8" marL="4114800" algn="l">
              <a:lnSpc>
                <a:spcPct val="100000"/>
              </a:lnSpc>
              <a:spcBef>
                <a:spcPts val="1600"/>
              </a:spcBef>
              <a:spcAft>
                <a:spcPts val="1600"/>
              </a:spcAft>
              <a:buClr>
                <a:schemeClr val="lt1"/>
              </a:buClr>
              <a:buSzPts val="1400"/>
              <a:buFont typeface="Barlow"/>
              <a:buChar char="■"/>
              <a:defRPr/>
            </a:lvl9pPr>
          </a:lstStyle>
          <a:p/>
        </p:txBody>
      </p:sp>
      <p:sp>
        <p:nvSpPr>
          <p:cNvPr id="43" name="Google Shape;43;p28"/>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4" name="Google Shape;44;p28"/>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5" name="Shape 45"/>
        <p:cNvGrpSpPr/>
        <p:nvPr/>
      </p:nvGrpSpPr>
      <p:grpSpPr>
        <a:xfrm>
          <a:off x="0" y="0"/>
          <a:ext cx="0" cy="0"/>
          <a:chOff x="0" y="0"/>
          <a:chExt cx="0" cy="0"/>
        </a:xfrm>
      </p:grpSpPr>
      <p:sp>
        <p:nvSpPr>
          <p:cNvPr id="46" name="Google Shape;46;p29"/>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7" name="Google Shape;47;p29"/>
          <p:cNvSpPr txBox="1"/>
          <p:nvPr>
            <p:ph idx="1" type="body"/>
          </p:nvPr>
        </p:nvSpPr>
        <p:spPr>
          <a:xfrm>
            <a:off x="713225" y="2371675"/>
            <a:ext cx="2987100" cy="12792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000043"/>
              </a:buClr>
              <a:buSzPts val="1400"/>
              <a:buFont typeface="Quicksand Medium"/>
              <a:buChar char="●"/>
              <a:defRPr sz="1400">
                <a:solidFill>
                  <a:schemeClr val="dk1"/>
                </a:solidFill>
              </a:defRPr>
            </a:lvl1pPr>
            <a:lvl2pPr indent="-317500" lvl="1" marL="914400" algn="l">
              <a:lnSpc>
                <a:spcPct val="100000"/>
              </a:lnSpc>
              <a:spcBef>
                <a:spcPts val="0"/>
              </a:spcBef>
              <a:spcAft>
                <a:spcPts val="0"/>
              </a:spcAft>
              <a:buClr>
                <a:srgbClr val="000043"/>
              </a:buClr>
              <a:buSzPts val="1400"/>
              <a:buFont typeface="Quicksand Medium"/>
              <a:buChar char="●"/>
              <a:defRPr sz="1200"/>
            </a:lvl2pPr>
            <a:lvl3pPr indent="-317500" lvl="2" marL="1371600" algn="l">
              <a:lnSpc>
                <a:spcPct val="100000"/>
              </a:lnSpc>
              <a:spcBef>
                <a:spcPts val="1600"/>
              </a:spcBef>
              <a:spcAft>
                <a:spcPts val="0"/>
              </a:spcAft>
              <a:buClr>
                <a:srgbClr val="000043"/>
              </a:buClr>
              <a:buSzPts val="1400"/>
              <a:buFont typeface="Quicksand Medium"/>
              <a:buChar char="■"/>
              <a:defRPr sz="1200"/>
            </a:lvl3pPr>
            <a:lvl4pPr indent="-317500" lvl="3" marL="1828800" algn="l">
              <a:lnSpc>
                <a:spcPct val="100000"/>
              </a:lnSpc>
              <a:spcBef>
                <a:spcPts val="1600"/>
              </a:spcBef>
              <a:spcAft>
                <a:spcPts val="0"/>
              </a:spcAft>
              <a:buClr>
                <a:srgbClr val="000043"/>
              </a:buClr>
              <a:buSzPts val="1400"/>
              <a:buFont typeface="Quicksand Medium"/>
              <a:buChar char="●"/>
              <a:defRPr sz="1200"/>
            </a:lvl4pPr>
            <a:lvl5pPr indent="-317500" lvl="4" marL="2286000" algn="l">
              <a:lnSpc>
                <a:spcPct val="100000"/>
              </a:lnSpc>
              <a:spcBef>
                <a:spcPts val="1600"/>
              </a:spcBef>
              <a:spcAft>
                <a:spcPts val="0"/>
              </a:spcAft>
              <a:buClr>
                <a:srgbClr val="000043"/>
              </a:buClr>
              <a:buSzPts val="1400"/>
              <a:buFont typeface="Quicksand Medium"/>
              <a:buChar char="○"/>
              <a:defRPr sz="1200"/>
            </a:lvl5pPr>
            <a:lvl6pPr indent="-317500" lvl="5" marL="2743200" algn="l">
              <a:lnSpc>
                <a:spcPct val="100000"/>
              </a:lnSpc>
              <a:spcBef>
                <a:spcPts val="1600"/>
              </a:spcBef>
              <a:spcAft>
                <a:spcPts val="0"/>
              </a:spcAft>
              <a:buClr>
                <a:srgbClr val="000043"/>
              </a:buClr>
              <a:buSzPts val="1400"/>
              <a:buFont typeface="Quicksand Medium"/>
              <a:buChar char="■"/>
              <a:defRPr sz="1200"/>
            </a:lvl6pPr>
            <a:lvl7pPr indent="-317500" lvl="6" marL="3200400" algn="l">
              <a:lnSpc>
                <a:spcPct val="100000"/>
              </a:lnSpc>
              <a:spcBef>
                <a:spcPts val="1600"/>
              </a:spcBef>
              <a:spcAft>
                <a:spcPts val="0"/>
              </a:spcAft>
              <a:buClr>
                <a:srgbClr val="000043"/>
              </a:buClr>
              <a:buSzPts val="1400"/>
              <a:buFont typeface="Quicksand Medium"/>
              <a:buChar char="●"/>
              <a:defRPr sz="1200"/>
            </a:lvl7pPr>
            <a:lvl8pPr indent="-317500" lvl="7" marL="3657600" algn="l">
              <a:lnSpc>
                <a:spcPct val="100000"/>
              </a:lnSpc>
              <a:spcBef>
                <a:spcPts val="1600"/>
              </a:spcBef>
              <a:spcAft>
                <a:spcPts val="0"/>
              </a:spcAft>
              <a:buClr>
                <a:srgbClr val="000043"/>
              </a:buClr>
              <a:buSzPts val="1400"/>
              <a:buFont typeface="Quicksand Medium"/>
              <a:buChar char="○"/>
              <a:defRPr sz="1200"/>
            </a:lvl8pPr>
            <a:lvl9pPr indent="-317500" lvl="8" marL="4114800" algn="l">
              <a:lnSpc>
                <a:spcPct val="100000"/>
              </a:lnSpc>
              <a:spcBef>
                <a:spcPts val="1600"/>
              </a:spcBef>
              <a:spcAft>
                <a:spcPts val="1600"/>
              </a:spcAft>
              <a:buClr>
                <a:srgbClr val="000043"/>
              </a:buClr>
              <a:buSzPts val="1400"/>
              <a:buFont typeface="Quicksand Medium"/>
              <a:buChar char="■"/>
              <a:defRPr sz="1200"/>
            </a:lvl9pPr>
          </a:lstStyle>
          <a:p/>
        </p:txBody>
      </p:sp>
      <p:sp>
        <p:nvSpPr>
          <p:cNvPr id="48" name="Google Shape;48;p29"/>
          <p:cNvSpPr txBox="1"/>
          <p:nvPr>
            <p:ph idx="2" type="body"/>
          </p:nvPr>
        </p:nvSpPr>
        <p:spPr>
          <a:xfrm>
            <a:off x="3962400" y="2371675"/>
            <a:ext cx="2987100" cy="12792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000043"/>
              </a:buClr>
              <a:buSzPts val="1400"/>
              <a:buFont typeface="Quicksand Medium"/>
              <a:buChar char="●"/>
              <a:defRPr sz="1400">
                <a:solidFill>
                  <a:schemeClr val="dk1"/>
                </a:solidFill>
              </a:defRPr>
            </a:lvl1pPr>
            <a:lvl2pPr indent="-317500" lvl="1" marL="914400" algn="l">
              <a:lnSpc>
                <a:spcPct val="100000"/>
              </a:lnSpc>
              <a:spcBef>
                <a:spcPts val="0"/>
              </a:spcBef>
              <a:spcAft>
                <a:spcPts val="0"/>
              </a:spcAft>
              <a:buClr>
                <a:srgbClr val="000043"/>
              </a:buClr>
              <a:buSzPts val="1400"/>
              <a:buFont typeface="Quicksand Medium"/>
              <a:buChar char="●"/>
              <a:defRPr sz="1200"/>
            </a:lvl2pPr>
            <a:lvl3pPr indent="-317500" lvl="2" marL="1371600" algn="l">
              <a:lnSpc>
                <a:spcPct val="100000"/>
              </a:lnSpc>
              <a:spcBef>
                <a:spcPts val="1600"/>
              </a:spcBef>
              <a:spcAft>
                <a:spcPts val="0"/>
              </a:spcAft>
              <a:buClr>
                <a:srgbClr val="000043"/>
              </a:buClr>
              <a:buSzPts val="1400"/>
              <a:buFont typeface="Quicksand Medium"/>
              <a:buChar char="■"/>
              <a:defRPr sz="1200"/>
            </a:lvl3pPr>
            <a:lvl4pPr indent="-317500" lvl="3" marL="1828800" algn="l">
              <a:lnSpc>
                <a:spcPct val="100000"/>
              </a:lnSpc>
              <a:spcBef>
                <a:spcPts val="1600"/>
              </a:spcBef>
              <a:spcAft>
                <a:spcPts val="0"/>
              </a:spcAft>
              <a:buClr>
                <a:srgbClr val="000043"/>
              </a:buClr>
              <a:buSzPts val="1400"/>
              <a:buFont typeface="Quicksand Medium"/>
              <a:buChar char="●"/>
              <a:defRPr sz="1200"/>
            </a:lvl4pPr>
            <a:lvl5pPr indent="-317500" lvl="4" marL="2286000" algn="l">
              <a:lnSpc>
                <a:spcPct val="100000"/>
              </a:lnSpc>
              <a:spcBef>
                <a:spcPts val="1600"/>
              </a:spcBef>
              <a:spcAft>
                <a:spcPts val="0"/>
              </a:spcAft>
              <a:buClr>
                <a:srgbClr val="000043"/>
              </a:buClr>
              <a:buSzPts val="1400"/>
              <a:buFont typeface="Quicksand Medium"/>
              <a:buChar char="○"/>
              <a:defRPr sz="1200"/>
            </a:lvl5pPr>
            <a:lvl6pPr indent="-317500" lvl="5" marL="2743200" algn="l">
              <a:lnSpc>
                <a:spcPct val="100000"/>
              </a:lnSpc>
              <a:spcBef>
                <a:spcPts val="1600"/>
              </a:spcBef>
              <a:spcAft>
                <a:spcPts val="0"/>
              </a:spcAft>
              <a:buClr>
                <a:srgbClr val="000043"/>
              </a:buClr>
              <a:buSzPts val="1400"/>
              <a:buFont typeface="Quicksand Medium"/>
              <a:buChar char="■"/>
              <a:defRPr sz="1200"/>
            </a:lvl6pPr>
            <a:lvl7pPr indent="-317500" lvl="6" marL="3200400" algn="l">
              <a:lnSpc>
                <a:spcPct val="100000"/>
              </a:lnSpc>
              <a:spcBef>
                <a:spcPts val="1600"/>
              </a:spcBef>
              <a:spcAft>
                <a:spcPts val="0"/>
              </a:spcAft>
              <a:buClr>
                <a:srgbClr val="000043"/>
              </a:buClr>
              <a:buSzPts val="1400"/>
              <a:buFont typeface="Quicksand Medium"/>
              <a:buChar char="●"/>
              <a:defRPr sz="1200"/>
            </a:lvl7pPr>
            <a:lvl8pPr indent="-317500" lvl="7" marL="3657600" algn="l">
              <a:lnSpc>
                <a:spcPct val="100000"/>
              </a:lnSpc>
              <a:spcBef>
                <a:spcPts val="1600"/>
              </a:spcBef>
              <a:spcAft>
                <a:spcPts val="0"/>
              </a:spcAft>
              <a:buClr>
                <a:srgbClr val="000043"/>
              </a:buClr>
              <a:buSzPts val="1400"/>
              <a:buFont typeface="Quicksand Medium"/>
              <a:buChar char="○"/>
              <a:defRPr sz="1200"/>
            </a:lvl8pPr>
            <a:lvl9pPr indent="-317500" lvl="8" marL="4114800" algn="l">
              <a:lnSpc>
                <a:spcPct val="100000"/>
              </a:lnSpc>
              <a:spcBef>
                <a:spcPts val="1600"/>
              </a:spcBef>
              <a:spcAft>
                <a:spcPts val="1600"/>
              </a:spcAft>
              <a:buClr>
                <a:srgbClr val="000043"/>
              </a:buClr>
              <a:buSzPts val="1400"/>
              <a:buFont typeface="Quicksand Medium"/>
              <a:buChar char="■"/>
              <a:defRPr sz="1200"/>
            </a:lvl9pPr>
          </a:lstStyle>
          <a:p/>
        </p:txBody>
      </p:sp>
      <p:sp>
        <p:nvSpPr>
          <p:cNvPr id="49" name="Google Shape;49;p29"/>
          <p:cNvSpPr txBox="1"/>
          <p:nvPr>
            <p:ph idx="3" type="subTitle"/>
          </p:nvPr>
        </p:nvSpPr>
        <p:spPr>
          <a:xfrm>
            <a:off x="713225" y="1925800"/>
            <a:ext cx="2987100" cy="47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1800"/>
              <a:buNone/>
              <a:defRPr b="1">
                <a:solidFill>
                  <a:schemeClr val="accent1"/>
                </a:solidFill>
              </a:defRPr>
            </a:lvl1pPr>
            <a:lvl2pPr lvl="1" algn="l">
              <a:lnSpc>
                <a:spcPct val="100000"/>
              </a:lnSpc>
              <a:spcBef>
                <a:spcPts val="160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50" name="Google Shape;50;p29"/>
          <p:cNvSpPr txBox="1"/>
          <p:nvPr>
            <p:ph idx="4" type="subTitle"/>
          </p:nvPr>
        </p:nvSpPr>
        <p:spPr>
          <a:xfrm>
            <a:off x="3962400" y="1925800"/>
            <a:ext cx="2987100" cy="47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1800"/>
              <a:buNone/>
              <a:defRPr b="1">
                <a:solidFill>
                  <a:schemeClr val="accent1"/>
                </a:solidFill>
              </a:defRPr>
            </a:lvl1pPr>
            <a:lvl2pPr lvl="1" algn="l">
              <a:lnSpc>
                <a:spcPct val="100000"/>
              </a:lnSpc>
              <a:spcBef>
                <a:spcPts val="160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51" name="Google Shape;51;p29"/>
          <p:cNvSpPr/>
          <p:nvPr/>
        </p:nvSpPr>
        <p:spPr>
          <a:xfrm>
            <a:off x="7520700" y="20511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9"/>
          <p:cNvSpPr/>
          <p:nvPr/>
        </p:nvSpPr>
        <p:spPr>
          <a:xfrm>
            <a:off x="6304500" y="0"/>
            <a:ext cx="1216200" cy="2051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29"/>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30"/>
          <p:cNvSpPr txBox="1"/>
          <p:nvPr>
            <p:ph type="title"/>
          </p:nvPr>
        </p:nvSpPr>
        <p:spPr>
          <a:xfrm>
            <a:off x="717800" y="383175"/>
            <a:ext cx="7708200" cy="64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56" name="Google Shape;56;p30"/>
          <p:cNvSpPr/>
          <p:nvPr/>
        </p:nvSpPr>
        <p:spPr>
          <a:xfrm rot="5400000">
            <a:off x="6703350" y="270292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3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58" name="Google Shape;58;p30"/>
          <p:cNvSpPr txBox="1"/>
          <p:nvPr>
            <p:ph idx="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9" name="Shape 59"/>
        <p:cNvGrpSpPr/>
        <p:nvPr/>
      </p:nvGrpSpPr>
      <p:grpSpPr>
        <a:xfrm>
          <a:off x="0" y="0"/>
          <a:ext cx="0" cy="0"/>
          <a:chOff x="0" y="0"/>
          <a:chExt cx="0" cy="0"/>
        </a:xfrm>
      </p:grpSpPr>
      <p:sp>
        <p:nvSpPr>
          <p:cNvPr id="60" name="Google Shape;60;p31"/>
          <p:cNvSpPr/>
          <p:nvPr/>
        </p:nvSpPr>
        <p:spPr>
          <a:xfrm>
            <a:off x="6398875" y="0"/>
            <a:ext cx="27450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1"/>
          <p:cNvSpPr/>
          <p:nvPr/>
        </p:nvSpPr>
        <p:spPr>
          <a:xfrm rot="5400000">
            <a:off x="973488" y="2959800"/>
            <a:ext cx="1210200" cy="3157200"/>
          </a:xfrm>
          <a:prstGeom prst="rect">
            <a:avLst/>
          </a:prstGeom>
          <a:solidFill>
            <a:srgbClr val="FBFBF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1"/>
          <p:cNvSpPr txBox="1"/>
          <p:nvPr>
            <p:ph type="title"/>
          </p:nvPr>
        </p:nvSpPr>
        <p:spPr>
          <a:xfrm>
            <a:off x="1588775" y="1340400"/>
            <a:ext cx="42321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a:solidFill>
                  <a:schemeClr val="accent1"/>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3" name="Google Shape;63;p31"/>
          <p:cNvSpPr txBox="1"/>
          <p:nvPr>
            <p:ph idx="1" type="body"/>
          </p:nvPr>
        </p:nvSpPr>
        <p:spPr>
          <a:xfrm>
            <a:off x="1588775" y="2096100"/>
            <a:ext cx="4232100" cy="20118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Char char="●"/>
              <a:defRPr sz="1400">
                <a:solidFill>
                  <a:schemeClr val="accent2"/>
                </a:solidFill>
              </a:defRPr>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64" name="Google Shape;64;p31"/>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1"/>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66" name="Google Shape;66;p31"/>
          <p:cNvPicPr preferRelativeResize="0"/>
          <p:nvPr/>
        </p:nvPicPr>
        <p:blipFill rotWithShape="1">
          <a:blip r:embed="rId2">
            <a:alphaModFix/>
          </a:blip>
          <a:srcRect b="0" l="0" r="0" t="0"/>
          <a:stretch/>
        </p:blipFill>
        <p:spPr>
          <a:xfrm>
            <a:off x="8090400" y="4713350"/>
            <a:ext cx="941175" cy="327150"/>
          </a:xfrm>
          <a:prstGeom prst="rect">
            <a:avLst/>
          </a:prstGeom>
          <a:noFill/>
          <a:ln>
            <a:noFill/>
          </a:ln>
        </p:spPr>
      </p:pic>
      <p:pic>
        <p:nvPicPr>
          <p:cNvPr descr="https://res.cloudinary.com/iotv-startupsearch/image/upload/c_fill,h_200,w_200/v1/prod-airsaas/workspace_logo/gxhplvgyki6guyqzwfpw.png" id="67" name="Google Shape;67;p31"/>
          <p:cNvPicPr preferRelativeResize="0"/>
          <p:nvPr/>
        </p:nvPicPr>
        <p:blipFill rotWithShape="1">
          <a:blip r:embed="rId3">
            <a:alphaModFix/>
          </a:blip>
          <a:srcRect b="18111" l="0" r="0" t="18117"/>
          <a:stretch/>
        </p:blipFill>
        <p:spPr>
          <a:xfrm>
            <a:off x="34300" y="739284"/>
            <a:ext cx="668050" cy="42602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8" name="Shape 68"/>
        <p:cNvGrpSpPr/>
        <p:nvPr/>
      </p:nvGrpSpPr>
      <p:grpSpPr>
        <a:xfrm>
          <a:off x="0" y="0"/>
          <a:ext cx="0" cy="0"/>
          <a:chOff x="0" y="0"/>
          <a:chExt cx="0" cy="0"/>
        </a:xfrm>
      </p:grpSpPr>
      <p:sp>
        <p:nvSpPr>
          <p:cNvPr id="69" name="Google Shape;69;p32"/>
          <p:cNvSpPr txBox="1"/>
          <p:nvPr>
            <p:ph type="title"/>
          </p:nvPr>
        </p:nvSpPr>
        <p:spPr>
          <a:xfrm>
            <a:off x="713225" y="1170000"/>
            <a:ext cx="5533200" cy="2803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7400">
                <a:solidFill>
                  <a:schemeClr val="accent1"/>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0" name="Google Shape;70;p32"/>
          <p:cNvSpPr/>
          <p:nvPr/>
        </p:nvSpPr>
        <p:spPr>
          <a:xfrm>
            <a:off x="6732125"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32"/>
          <p:cNvSpPr/>
          <p:nvPr/>
        </p:nvSpPr>
        <p:spPr>
          <a:xfrm>
            <a:off x="7951325" y="2571750"/>
            <a:ext cx="1216200" cy="134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2"/>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3" name="Shape 73"/>
        <p:cNvGrpSpPr/>
        <p:nvPr/>
      </p:nvGrpSpPr>
      <p:grpSpPr>
        <a:xfrm>
          <a:off x="0" y="0"/>
          <a:ext cx="0" cy="0"/>
          <a:chOff x="0" y="0"/>
          <a:chExt cx="0" cy="0"/>
        </a:xfrm>
      </p:grpSpPr>
      <p:sp>
        <p:nvSpPr>
          <p:cNvPr id="74" name="Google Shape;74;p33"/>
          <p:cNvSpPr txBox="1"/>
          <p:nvPr>
            <p:ph type="title"/>
          </p:nvPr>
        </p:nvSpPr>
        <p:spPr>
          <a:xfrm>
            <a:off x="713375" y="2227050"/>
            <a:ext cx="4462500" cy="841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4700">
                <a:solidFill>
                  <a:schemeClr val="accent1"/>
                </a:solidFill>
              </a:defRPr>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75" name="Google Shape;75;p33"/>
          <p:cNvSpPr txBox="1"/>
          <p:nvPr>
            <p:ph idx="1" type="subTitle"/>
          </p:nvPr>
        </p:nvSpPr>
        <p:spPr>
          <a:xfrm>
            <a:off x="713225" y="3045375"/>
            <a:ext cx="4462500" cy="678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76" name="Google Shape;76;p33"/>
          <p:cNvSpPr txBox="1"/>
          <p:nvPr>
            <p:ph idx="2" type="title"/>
          </p:nvPr>
        </p:nvSpPr>
        <p:spPr>
          <a:xfrm>
            <a:off x="713300" y="1262325"/>
            <a:ext cx="4462500" cy="1141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7200"/>
              <a:buNone/>
              <a:defRPr sz="7200">
                <a:solidFill>
                  <a:schemeClr val="dk2"/>
                </a:solidFill>
              </a:defRPr>
            </a:lvl1pPr>
            <a:lvl2pPr lvl="1" algn="l">
              <a:lnSpc>
                <a:spcPct val="100000"/>
              </a:lnSpc>
              <a:spcBef>
                <a:spcPts val="0"/>
              </a:spcBef>
              <a:spcAft>
                <a:spcPts val="0"/>
              </a:spcAft>
              <a:buSzPts val="7200"/>
              <a:buNone/>
              <a:defRPr sz="7200"/>
            </a:lvl2pPr>
            <a:lvl3pPr lvl="2" algn="l">
              <a:lnSpc>
                <a:spcPct val="100000"/>
              </a:lnSpc>
              <a:spcBef>
                <a:spcPts val="0"/>
              </a:spcBef>
              <a:spcAft>
                <a:spcPts val="0"/>
              </a:spcAft>
              <a:buSzPts val="7200"/>
              <a:buNone/>
              <a:defRPr sz="7200"/>
            </a:lvl3pPr>
            <a:lvl4pPr lvl="3" algn="l">
              <a:lnSpc>
                <a:spcPct val="100000"/>
              </a:lnSpc>
              <a:spcBef>
                <a:spcPts val="0"/>
              </a:spcBef>
              <a:spcAft>
                <a:spcPts val="0"/>
              </a:spcAft>
              <a:buSzPts val="7200"/>
              <a:buNone/>
              <a:defRPr sz="7200"/>
            </a:lvl4pPr>
            <a:lvl5pPr lvl="4" algn="l">
              <a:lnSpc>
                <a:spcPct val="100000"/>
              </a:lnSpc>
              <a:spcBef>
                <a:spcPts val="0"/>
              </a:spcBef>
              <a:spcAft>
                <a:spcPts val="0"/>
              </a:spcAft>
              <a:buSzPts val="7200"/>
              <a:buNone/>
              <a:defRPr sz="7200"/>
            </a:lvl5pPr>
            <a:lvl6pPr lvl="5" algn="l">
              <a:lnSpc>
                <a:spcPct val="100000"/>
              </a:lnSpc>
              <a:spcBef>
                <a:spcPts val="0"/>
              </a:spcBef>
              <a:spcAft>
                <a:spcPts val="0"/>
              </a:spcAft>
              <a:buSzPts val="7200"/>
              <a:buNone/>
              <a:defRPr sz="7200"/>
            </a:lvl6pPr>
            <a:lvl7pPr lvl="6" algn="l">
              <a:lnSpc>
                <a:spcPct val="100000"/>
              </a:lnSpc>
              <a:spcBef>
                <a:spcPts val="0"/>
              </a:spcBef>
              <a:spcAft>
                <a:spcPts val="0"/>
              </a:spcAft>
              <a:buSzPts val="7200"/>
              <a:buNone/>
              <a:defRPr sz="7200"/>
            </a:lvl7pPr>
            <a:lvl8pPr lvl="7" algn="l">
              <a:lnSpc>
                <a:spcPct val="100000"/>
              </a:lnSpc>
              <a:spcBef>
                <a:spcPts val="0"/>
              </a:spcBef>
              <a:spcAft>
                <a:spcPts val="0"/>
              </a:spcAft>
              <a:buSzPts val="7200"/>
              <a:buNone/>
              <a:defRPr sz="7200"/>
            </a:lvl8pPr>
            <a:lvl9pPr lvl="8" algn="l">
              <a:lnSpc>
                <a:spcPct val="100000"/>
              </a:lnSpc>
              <a:spcBef>
                <a:spcPts val="0"/>
              </a:spcBef>
              <a:spcAft>
                <a:spcPts val="0"/>
              </a:spcAft>
              <a:buSzPts val="7200"/>
              <a:buNone/>
              <a:defRPr sz="7200"/>
            </a:lvl9pPr>
          </a:lstStyle>
          <a:p/>
        </p:txBody>
      </p:sp>
      <p:sp>
        <p:nvSpPr>
          <p:cNvPr id="77" name="Google Shape;77;p33"/>
          <p:cNvSpPr/>
          <p:nvPr/>
        </p:nvSpPr>
        <p:spPr>
          <a:xfrm>
            <a:off x="5270400" y="9795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3"/>
          <p:cNvSpPr/>
          <p:nvPr/>
        </p:nvSpPr>
        <p:spPr>
          <a:xfrm>
            <a:off x="6486600" y="257190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33"/>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0" name="Shape 80"/>
        <p:cNvGrpSpPr/>
        <p:nvPr/>
      </p:nvGrpSpPr>
      <p:grpSpPr>
        <a:xfrm>
          <a:off x="0" y="0"/>
          <a:ext cx="0" cy="0"/>
          <a:chOff x="0" y="0"/>
          <a:chExt cx="0" cy="0"/>
        </a:xfrm>
      </p:grpSpPr>
      <p:sp>
        <p:nvSpPr>
          <p:cNvPr id="81" name="Google Shape;81;p34"/>
          <p:cNvSpPr txBox="1"/>
          <p:nvPr>
            <p:ph hasCustomPrompt="1" type="title"/>
          </p:nvPr>
        </p:nvSpPr>
        <p:spPr>
          <a:xfrm>
            <a:off x="713225" y="1412150"/>
            <a:ext cx="7717500" cy="1657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9200">
                <a:solidFill>
                  <a:schemeClr val="accent3"/>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2" name="Google Shape;82;p34"/>
          <p:cNvSpPr txBox="1"/>
          <p:nvPr>
            <p:ph idx="1" type="body"/>
          </p:nvPr>
        </p:nvSpPr>
        <p:spPr>
          <a:xfrm>
            <a:off x="713400" y="3069625"/>
            <a:ext cx="7717500" cy="661500"/>
          </a:xfrm>
          <a:prstGeom prst="rect">
            <a:avLst/>
          </a:prstGeom>
          <a:noFill/>
          <a:ln>
            <a:noFill/>
          </a:ln>
        </p:spPr>
        <p:txBody>
          <a:bodyPr anchorCtr="0" anchor="t" bIns="91425" lIns="91425" spcFirstLastPara="1" rIns="91425" wrap="square" tIns="91425">
            <a:noAutofit/>
          </a:bodyPr>
          <a:lstStyle>
            <a:lvl1pPr indent="-342900" lvl="0" marL="457200" algn="ctr">
              <a:lnSpc>
                <a:spcPct val="100000"/>
              </a:lnSpc>
              <a:spcBef>
                <a:spcPts val="0"/>
              </a:spcBef>
              <a:spcAft>
                <a:spcPts val="0"/>
              </a:spcAft>
              <a:buSzPts val="1800"/>
              <a:buChar char="●"/>
              <a:defRPr sz="1400">
                <a:solidFill>
                  <a:schemeClr val="dk1"/>
                </a:solidFill>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1600"/>
              </a:spcBef>
              <a:spcAft>
                <a:spcPts val="0"/>
              </a:spcAft>
              <a:buSzPts val="1400"/>
              <a:buChar char="■"/>
              <a:defRPr/>
            </a:lvl3pPr>
            <a:lvl4pPr indent="-317500" lvl="3" marL="1828800" algn="ctr">
              <a:lnSpc>
                <a:spcPct val="100000"/>
              </a:lnSpc>
              <a:spcBef>
                <a:spcPts val="1600"/>
              </a:spcBef>
              <a:spcAft>
                <a:spcPts val="0"/>
              </a:spcAft>
              <a:buSzPts val="1400"/>
              <a:buChar char="●"/>
              <a:defRPr/>
            </a:lvl4pPr>
            <a:lvl5pPr indent="-317500" lvl="4" marL="2286000" algn="ctr">
              <a:lnSpc>
                <a:spcPct val="100000"/>
              </a:lnSpc>
              <a:spcBef>
                <a:spcPts val="1600"/>
              </a:spcBef>
              <a:spcAft>
                <a:spcPts val="0"/>
              </a:spcAft>
              <a:buSzPts val="1400"/>
              <a:buChar char="○"/>
              <a:defRPr/>
            </a:lvl5pPr>
            <a:lvl6pPr indent="-317500" lvl="5" marL="2743200" algn="ctr">
              <a:lnSpc>
                <a:spcPct val="100000"/>
              </a:lnSpc>
              <a:spcBef>
                <a:spcPts val="1600"/>
              </a:spcBef>
              <a:spcAft>
                <a:spcPts val="0"/>
              </a:spcAft>
              <a:buSzPts val="1400"/>
              <a:buChar char="■"/>
              <a:defRPr/>
            </a:lvl6pPr>
            <a:lvl7pPr indent="-317500" lvl="6" marL="3200400" algn="ctr">
              <a:lnSpc>
                <a:spcPct val="100000"/>
              </a:lnSpc>
              <a:spcBef>
                <a:spcPts val="1600"/>
              </a:spcBef>
              <a:spcAft>
                <a:spcPts val="0"/>
              </a:spcAft>
              <a:buSzPts val="1400"/>
              <a:buChar char="●"/>
              <a:defRPr/>
            </a:lvl7pPr>
            <a:lvl8pPr indent="-317500" lvl="7" marL="3657600" algn="ctr">
              <a:lnSpc>
                <a:spcPct val="100000"/>
              </a:lnSpc>
              <a:spcBef>
                <a:spcPts val="1600"/>
              </a:spcBef>
              <a:spcAft>
                <a:spcPts val="0"/>
              </a:spcAft>
              <a:buSzPts val="1400"/>
              <a:buChar char="○"/>
              <a:defRPr/>
            </a:lvl8pPr>
            <a:lvl9pPr indent="-317500" lvl="8" marL="4114800" algn="ctr">
              <a:lnSpc>
                <a:spcPct val="100000"/>
              </a:lnSpc>
              <a:spcBef>
                <a:spcPts val="1600"/>
              </a:spcBef>
              <a:spcAft>
                <a:spcPts val="1600"/>
              </a:spcAft>
              <a:buSzPts val="1400"/>
              <a:buChar char="■"/>
              <a:defRPr/>
            </a:lvl9pPr>
          </a:lstStyle>
          <a:p/>
        </p:txBody>
      </p:sp>
      <p:sp>
        <p:nvSpPr>
          <p:cNvPr id="83" name="Google Shape;83;p34"/>
          <p:cNvSpPr/>
          <p:nvPr/>
        </p:nvSpPr>
        <p:spPr>
          <a:xfrm flipH="1"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4"/>
          <p:cNvSpPr/>
          <p:nvPr/>
        </p:nvSpPr>
        <p:spPr>
          <a:xfrm flipH="1" rot="10800000">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4"/>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6" name="Shape 86"/>
        <p:cNvGrpSpPr/>
        <p:nvPr/>
      </p:nvGrpSpPr>
      <p:grpSpPr>
        <a:xfrm>
          <a:off x="0" y="0"/>
          <a:ext cx="0" cy="0"/>
          <a:chOff x="0" y="0"/>
          <a:chExt cx="0" cy="0"/>
        </a:xfrm>
      </p:grpSpPr>
      <p:sp>
        <p:nvSpPr>
          <p:cNvPr id="87" name="Google Shape;87;p35"/>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spTree>
      <p:nvGrpSpPr>
        <p:cNvPr id="88" name="Shape 88"/>
        <p:cNvGrpSpPr/>
        <p:nvPr/>
      </p:nvGrpSpPr>
      <p:grpSpPr>
        <a:xfrm>
          <a:off x="0" y="0"/>
          <a:ext cx="0" cy="0"/>
          <a:chOff x="0" y="0"/>
          <a:chExt cx="0" cy="0"/>
        </a:xfrm>
      </p:grpSpPr>
      <p:sp>
        <p:nvSpPr>
          <p:cNvPr id="89" name="Google Shape;89;p36"/>
          <p:cNvSpPr txBox="1"/>
          <p:nvPr>
            <p:ph type="title"/>
          </p:nvPr>
        </p:nvSpPr>
        <p:spPr>
          <a:xfrm>
            <a:off x="2683950" y="3273525"/>
            <a:ext cx="57573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b="1"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0" name="Google Shape;90;p36"/>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1" name="Google Shape;91;p36"/>
          <p:cNvSpPr/>
          <p:nvPr/>
        </p:nvSpPr>
        <p:spPr>
          <a:xfrm flipH="1" rot="10800000">
            <a:off x="1216200" y="2571750"/>
            <a:ext cx="1216200" cy="2571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36"/>
          <p:cNvSpPr/>
          <p:nvPr/>
        </p:nvSpPr>
        <p:spPr>
          <a:xfrm flipH="1" rot="10800000">
            <a:off x="0" y="1061825"/>
            <a:ext cx="1216200" cy="1509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36"/>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94" name="Shape 94"/>
        <p:cNvGrpSpPr/>
        <p:nvPr/>
      </p:nvGrpSpPr>
      <p:grpSpPr>
        <a:xfrm>
          <a:off x="0" y="0"/>
          <a:ext cx="0" cy="0"/>
          <a:chOff x="0" y="0"/>
          <a:chExt cx="0" cy="0"/>
        </a:xfrm>
      </p:grpSpPr>
      <p:sp>
        <p:nvSpPr>
          <p:cNvPr id="95" name="Google Shape;95;p37"/>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96" name="Google Shape;96;p37"/>
          <p:cNvSpPr txBox="1"/>
          <p:nvPr>
            <p:ph idx="2" type="ctrTitle"/>
          </p:nvPr>
        </p:nvSpPr>
        <p:spPr>
          <a:xfrm>
            <a:off x="23103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97" name="Google Shape;97;p37"/>
          <p:cNvSpPr txBox="1"/>
          <p:nvPr>
            <p:ph idx="3" type="title"/>
          </p:nvPr>
        </p:nvSpPr>
        <p:spPr>
          <a:xfrm>
            <a:off x="7178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98" name="Google Shape;98;p37"/>
          <p:cNvSpPr txBox="1"/>
          <p:nvPr>
            <p:ph idx="1" type="subTitle"/>
          </p:nvPr>
        </p:nvSpPr>
        <p:spPr>
          <a:xfrm>
            <a:off x="2310350" y="185887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99" name="Google Shape;99;p37"/>
          <p:cNvSpPr txBox="1"/>
          <p:nvPr>
            <p:ph idx="4" type="ctrTitle"/>
          </p:nvPr>
        </p:nvSpPr>
        <p:spPr>
          <a:xfrm>
            <a:off x="62330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100" name="Google Shape;100;p37"/>
          <p:cNvSpPr txBox="1"/>
          <p:nvPr>
            <p:ph idx="5" type="title"/>
          </p:nvPr>
        </p:nvSpPr>
        <p:spPr>
          <a:xfrm>
            <a:off x="46864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101" name="Google Shape;101;p37"/>
          <p:cNvSpPr txBox="1"/>
          <p:nvPr>
            <p:ph idx="6" type="subTitle"/>
          </p:nvPr>
        </p:nvSpPr>
        <p:spPr>
          <a:xfrm>
            <a:off x="6275800" y="1858878"/>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102" name="Google Shape;102;p37"/>
          <p:cNvSpPr txBox="1"/>
          <p:nvPr>
            <p:ph idx="7" type="ctrTitle"/>
          </p:nvPr>
        </p:nvSpPr>
        <p:spPr>
          <a:xfrm>
            <a:off x="2310350" y="2868777"/>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103" name="Google Shape;103;p37"/>
          <p:cNvSpPr txBox="1"/>
          <p:nvPr>
            <p:ph idx="8" type="title"/>
          </p:nvPr>
        </p:nvSpPr>
        <p:spPr>
          <a:xfrm>
            <a:off x="7178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104" name="Google Shape;104;p37"/>
          <p:cNvSpPr txBox="1"/>
          <p:nvPr>
            <p:ph idx="9" type="subTitle"/>
          </p:nvPr>
        </p:nvSpPr>
        <p:spPr>
          <a:xfrm>
            <a:off x="231035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105" name="Google Shape;105;p37"/>
          <p:cNvSpPr txBox="1"/>
          <p:nvPr>
            <p:ph idx="13" type="ctrTitle"/>
          </p:nvPr>
        </p:nvSpPr>
        <p:spPr>
          <a:xfrm>
            <a:off x="6275650" y="2868775"/>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106" name="Google Shape;106;p37"/>
          <p:cNvSpPr txBox="1"/>
          <p:nvPr>
            <p:ph idx="14" type="title"/>
          </p:nvPr>
        </p:nvSpPr>
        <p:spPr>
          <a:xfrm>
            <a:off x="46864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107" name="Google Shape;107;p37"/>
          <p:cNvSpPr txBox="1"/>
          <p:nvPr>
            <p:ph idx="15" type="subTitle"/>
          </p:nvPr>
        </p:nvSpPr>
        <p:spPr>
          <a:xfrm>
            <a:off x="627580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108" name="Google Shape;108;p37"/>
          <p:cNvSpPr/>
          <p:nvPr/>
        </p:nvSpPr>
        <p:spPr>
          <a:xfrm>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7"/>
          <p:cNvSpPr/>
          <p:nvPr/>
        </p:nvSpPr>
        <p:spPr>
          <a:xfrm>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7"/>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111" name="Google Shape;111;p37"/>
          <p:cNvSpPr txBox="1"/>
          <p:nvPr>
            <p:ph idx="16"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3">
    <p:spTree>
      <p:nvGrpSpPr>
        <p:cNvPr id="112" name="Shape 112"/>
        <p:cNvGrpSpPr/>
        <p:nvPr/>
      </p:nvGrpSpPr>
      <p:grpSpPr>
        <a:xfrm>
          <a:off x="0" y="0"/>
          <a:ext cx="0" cy="0"/>
          <a:chOff x="0" y="0"/>
          <a:chExt cx="0" cy="0"/>
        </a:xfrm>
      </p:grpSpPr>
      <p:sp>
        <p:nvSpPr>
          <p:cNvPr id="113" name="Google Shape;113;p38"/>
          <p:cNvSpPr/>
          <p:nvPr/>
        </p:nvSpPr>
        <p:spPr>
          <a:xfrm rot="5400000">
            <a:off x="973488" y="2959800"/>
            <a:ext cx="1210200" cy="3157200"/>
          </a:xfrm>
          <a:prstGeom prst="rect">
            <a:avLst/>
          </a:prstGeom>
          <a:solidFill>
            <a:srgbClr val="FBFBF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38"/>
          <p:cNvSpPr/>
          <p:nvPr/>
        </p:nvSpPr>
        <p:spPr>
          <a:xfrm>
            <a:off x="7933800" y="0"/>
            <a:ext cx="12102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8"/>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16" name="Google Shape;116;p38"/>
          <p:cNvSpPr txBox="1"/>
          <p:nvPr>
            <p:ph idx="1" type="subTitle"/>
          </p:nvPr>
        </p:nvSpPr>
        <p:spPr>
          <a:xfrm>
            <a:off x="1454225" y="33913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117" name="Google Shape;117;p38"/>
          <p:cNvSpPr txBox="1"/>
          <p:nvPr>
            <p:ph idx="2" type="subTitle"/>
          </p:nvPr>
        </p:nvSpPr>
        <p:spPr>
          <a:xfrm>
            <a:off x="1454225" y="37667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0"/>
              </a:spcBef>
              <a:spcAft>
                <a:spcPts val="0"/>
              </a:spcAft>
              <a:buSzPts val="1400"/>
              <a:buNone/>
              <a:defRPr sz="1400">
                <a:solidFill>
                  <a:schemeClr val="dk1"/>
                </a:solidFill>
              </a:defRPr>
            </a:lvl2pPr>
            <a:lvl3pPr lvl="2" algn="ctr">
              <a:lnSpc>
                <a:spcPct val="100000"/>
              </a:lnSpc>
              <a:spcBef>
                <a:spcPts val="0"/>
              </a:spcBef>
              <a:spcAft>
                <a:spcPts val="0"/>
              </a:spcAft>
              <a:buSzPts val="1400"/>
              <a:buNone/>
              <a:defRPr sz="1400">
                <a:solidFill>
                  <a:schemeClr val="dk1"/>
                </a:solidFill>
              </a:defRPr>
            </a:lvl3pPr>
            <a:lvl4pPr lvl="3" algn="ctr">
              <a:lnSpc>
                <a:spcPct val="100000"/>
              </a:lnSpc>
              <a:spcBef>
                <a:spcPts val="0"/>
              </a:spcBef>
              <a:spcAft>
                <a:spcPts val="0"/>
              </a:spcAft>
              <a:buSzPts val="1400"/>
              <a:buNone/>
              <a:defRPr sz="1400">
                <a:solidFill>
                  <a:schemeClr val="dk1"/>
                </a:solidFill>
              </a:defRPr>
            </a:lvl4pPr>
            <a:lvl5pPr lvl="4" algn="ctr">
              <a:lnSpc>
                <a:spcPct val="100000"/>
              </a:lnSpc>
              <a:spcBef>
                <a:spcPts val="0"/>
              </a:spcBef>
              <a:spcAft>
                <a:spcPts val="0"/>
              </a:spcAft>
              <a:buSzPts val="1400"/>
              <a:buNone/>
              <a:defRPr sz="1400">
                <a:solidFill>
                  <a:schemeClr val="dk1"/>
                </a:solidFill>
              </a:defRPr>
            </a:lvl5pPr>
            <a:lvl6pPr lvl="5" algn="ctr">
              <a:lnSpc>
                <a:spcPct val="100000"/>
              </a:lnSpc>
              <a:spcBef>
                <a:spcPts val="0"/>
              </a:spcBef>
              <a:spcAft>
                <a:spcPts val="0"/>
              </a:spcAft>
              <a:buSzPts val="1400"/>
              <a:buNone/>
              <a:defRPr sz="1400">
                <a:solidFill>
                  <a:schemeClr val="dk1"/>
                </a:solidFill>
              </a:defRPr>
            </a:lvl6pPr>
            <a:lvl7pPr lvl="6" algn="ctr">
              <a:lnSpc>
                <a:spcPct val="100000"/>
              </a:lnSpc>
              <a:spcBef>
                <a:spcPts val="0"/>
              </a:spcBef>
              <a:spcAft>
                <a:spcPts val="0"/>
              </a:spcAft>
              <a:buSzPts val="1400"/>
              <a:buNone/>
              <a:defRPr sz="1400">
                <a:solidFill>
                  <a:schemeClr val="dk1"/>
                </a:solidFill>
              </a:defRPr>
            </a:lvl7pPr>
            <a:lvl8pPr lvl="7" algn="ctr">
              <a:lnSpc>
                <a:spcPct val="100000"/>
              </a:lnSpc>
              <a:spcBef>
                <a:spcPts val="0"/>
              </a:spcBef>
              <a:spcAft>
                <a:spcPts val="0"/>
              </a:spcAft>
              <a:buSzPts val="1400"/>
              <a:buNone/>
              <a:defRPr sz="1400">
                <a:solidFill>
                  <a:schemeClr val="dk1"/>
                </a:solidFill>
              </a:defRPr>
            </a:lvl8pPr>
            <a:lvl9pPr lvl="8" algn="ctr">
              <a:lnSpc>
                <a:spcPct val="100000"/>
              </a:lnSpc>
              <a:spcBef>
                <a:spcPts val="0"/>
              </a:spcBef>
              <a:spcAft>
                <a:spcPts val="0"/>
              </a:spcAft>
              <a:buSzPts val="1400"/>
              <a:buNone/>
              <a:defRPr sz="1400">
                <a:solidFill>
                  <a:schemeClr val="dk1"/>
                </a:solidFill>
              </a:defRPr>
            </a:lvl9pPr>
          </a:lstStyle>
          <a:p/>
        </p:txBody>
      </p:sp>
      <p:sp>
        <p:nvSpPr>
          <p:cNvPr id="118" name="Google Shape;118;p38"/>
          <p:cNvSpPr txBox="1"/>
          <p:nvPr>
            <p:ph idx="3" type="subTitle"/>
          </p:nvPr>
        </p:nvSpPr>
        <p:spPr>
          <a:xfrm>
            <a:off x="5427875" y="33913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119" name="Google Shape;119;p38"/>
          <p:cNvSpPr txBox="1"/>
          <p:nvPr>
            <p:ph idx="4" type="subTitle"/>
          </p:nvPr>
        </p:nvSpPr>
        <p:spPr>
          <a:xfrm>
            <a:off x="5427875" y="37667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0"/>
              </a:spcBef>
              <a:spcAft>
                <a:spcPts val="0"/>
              </a:spcAft>
              <a:buSzPts val="1400"/>
              <a:buNone/>
              <a:defRPr sz="1400">
                <a:solidFill>
                  <a:schemeClr val="dk1"/>
                </a:solidFill>
              </a:defRPr>
            </a:lvl2pPr>
            <a:lvl3pPr lvl="2" algn="ctr">
              <a:lnSpc>
                <a:spcPct val="100000"/>
              </a:lnSpc>
              <a:spcBef>
                <a:spcPts val="0"/>
              </a:spcBef>
              <a:spcAft>
                <a:spcPts val="0"/>
              </a:spcAft>
              <a:buSzPts val="1400"/>
              <a:buNone/>
              <a:defRPr sz="1400">
                <a:solidFill>
                  <a:schemeClr val="dk1"/>
                </a:solidFill>
              </a:defRPr>
            </a:lvl3pPr>
            <a:lvl4pPr lvl="3" algn="ctr">
              <a:lnSpc>
                <a:spcPct val="100000"/>
              </a:lnSpc>
              <a:spcBef>
                <a:spcPts val="0"/>
              </a:spcBef>
              <a:spcAft>
                <a:spcPts val="0"/>
              </a:spcAft>
              <a:buSzPts val="1400"/>
              <a:buNone/>
              <a:defRPr sz="1400">
                <a:solidFill>
                  <a:schemeClr val="dk1"/>
                </a:solidFill>
              </a:defRPr>
            </a:lvl4pPr>
            <a:lvl5pPr lvl="4" algn="ctr">
              <a:lnSpc>
                <a:spcPct val="100000"/>
              </a:lnSpc>
              <a:spcBef>
                <a:spcPts val="0"/>
              </a:spcBef>
              <a:spcAft>
                <a:spcPts val="0"/>
              </a:spcAft>
              <a:buSzPts val="1400"/>
              <a:buNone/>
              <a:defRPr sz="1400">
                <a:solidFill>
                  <a:schemeClr val="dk1"/>
                </a:solidFill>
              </a:defRPr>
            </a:lvl5pPr>
            <a:lvl6pPr lvl="5" algn="ctr">
              <a:lnSpc>
                <a:spcPct val="100000"/>
              </a:lnSpc>
              <a:spcBef>
                <a:spcPts val="0"/>
              </a:spcBef>
              <a:spcAft>
                <a:spcPts val="0"/>
              </a:spcAft>
              <a:buSzPts val="1400"/>
              <a:buNone/>
              <a:defRPr sz="1400">
                <a:solidFill>
                  <a:schemeClr val="dk1"/>
                </a:solidFill>
              </a:defRPr>
            </a:lvl6pPr>
            <a:lvl7pPr lvl="6" algn="ctr">
              <a:lnSpc>
                <a:spcPct val="100000"/>
              </a:lnSpc>
              <a:spcBef>
                <a:spcPts val="0"/>
              </a:spcBef>
              <a:spcAft>
                <a:spcPts val="0"/>
              </a:spcAft>
              <a:buSzPts val="1400"/>
              <a:buNone/>
              <a:defRPr sz="1400">
                <a:solidFill>
                  <a:schemeClr val="dk1"/>
                </a:solidFill>
              </a:defRPr>
            </a:lvl7pPr>
            <a:lvl8pPr lvl="7" algn="ctr">
              <a:lnSpc>
                <a:spcPct val="100000"/>
              </a:lnSpc>
              <a:spcBef>
                <a:spcPts val="0"/>
              </a:spcBef>
              <a:spcAft>
                <a:spcPts val="0"/>
              </a:spcAft>
              <a:buSzPts val="1400"/>
              <a:buNone/>
              <a:defRPr sz="1400">
                <a:solidFill>
                  <a:schemeClr val="dk1"/>
                </a:solidFill>
              </a:defRPr>
            </a:lvl8pPr>
            <a:lvl9pPr lvl="8" algn="ctr">
              <a:lnSpc>
                <a:spcPct val="100000"/>
              </a:lnSpc>
              <a:spcBef>
                <a:spcPts val="0"/>
              </a:spcBef>
              <a:spcAft>
                <a:spcPts val="0"/>
              </a:spcAft>
              <a:buSzPts val="1400"/>
              <a:buNone/>
              <a:defRPr sz="1400">
                <a:solidFill>
                  <a:schemeClr val="dk1"/>
                </a:solidFill>
              </a:defRPr>
            </a:lvl9pPr>
          </a:lstStyle>
          <a:p/>
        </p:txBody>
      </p:sp>
      <p:sp>
        <p:nvSpPr>
          <p:cNvPr id="120" name="Google Shape;120;p38"/>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8"/>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descr="https://res.cloudinary.com/iotv-startupsearch/image/upload/c_fill,h_200,w_200/v1/prod-airsaas/workspace_logo/gxhplvgyki6guyqzwfpw.png" id="122" name="Google Shape;122;p38"/>
          <p:cNvPicPr preferRelativeResize="0"/>
          <p:nvPr/>
        </p:nvPicPr>
        <p:blipFill rotWithShape="1">
          <a:blip r:embed="rId2">
            <a:alphaModFix/>
          </a:blip>
          <a:srcRect b="18111" l="0" r="0" t="18117"/>
          <a:stretch/>
        </p:blipFill>
        <p:spPr>
          <a:xfrm>
            <a:off x="34300" y="739284"/>
            <a:ext cx="668050" cy="426028"/>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5">
    <p:spTree>
      <p:nvGrpSpPr>
        <p:cNvPr id="123" name="Shape 123"/>
        <p:cNvGrpSpPr/>
        <p:nvPr/>
      </p:nvGrpSpPr>
      <p:grpSpPr>
        <a:xfrm>
          <a:off x="0" y="0"/>
          <a:ext cx="0" cy="0"/>
          <a:chOff x="0" y="0"/>
          <a:chExt cx="0" cy="0"/>
        </a:xfrm>
      </p:grpSpPr>
      <p:sp>
        <p:nvSpPr>
          <p:cNvPr id="124" name="Google Shape;124;p39"/>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25" name="Google Shape;125;p39"/>
          <p:cNvSpPr txBox="1"/>
          <p:nvPr>
            <p:ph idx="1" type="subTitle"/>
          </p:nvPr>
        </p:nvSpPr>
        <p:spPr>
          <a:xfrm>
            <a:off x="1098800" y="3775200"/>
            <a:ext cx="28131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126" name="Google Shape;126;p39"/>
          <p:cNvSpPr txBox="1"/>
          <p:nvPr>
            <p:ph idx="2" type="subTitle"/>
          </p:nvPr>
        </p:nvSpPr>
        <p:spPr>
          <a:xfrm>
            <a:off x="1098800" y="3051300"/>
            <a:ext cx="28131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127" name="Google Shape;127;p39"/>
          <p:cNvSpPr txBox="1"/>
          <p:nvPr>
            <p:ph idx="3" type="subTitle"/>
          </p:nvPr>
        </p:nvSpPr>
        <p:spPr>
          <a:xfrm>
            <a:off x="1098800" y="2315550"/>
            <a:ext cx="28131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128" name="Google Shape;128;p39"/>
          <p:cNvSpPr txBox="1"/>
          <p:nvPr>
            <p:ph idx="4" type="subTitle"/>
          </p:nvPr>
        </p:nvSpPr>
        <p:spPr>
          <a:xfrm>
            <a:off x="1098800" y="1591650"/>
            <a:ext cx="28131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129" name="Google Shape;129;p39"/>
          <p:cNvSpPr/>
          <p:nvPr/>
        </p:nvSpPr>
        <p:spPr>
          <a:xfrm flipH="1" rot="10800000">
            <a:off x="5416200" y="1010100"/>
            <a:ext cx="1216200" cy="1561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39"/>
          <p:cNvSpPr/>
          <p:nvPr/>
        </p:nvSpPr>
        <p:spPr>
          <a:xfrm flipH="1" rot="10800000">
            <a:off x="6632400" y="2571600"/>
            <a:ext cx="1216200" cy="257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39"/>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132" name="Shape 132"/>
        <p:cNvGrpSpPr/>
        <p:nvPr/>
      </p:nvGrpSpPr>
      <p:grpSpPr>
        <a:xfrm>
          <a:off x="0" y="0"/>
          <a:ext cx="0" cy="0"/>
          <a:chOff x="0" y="0"/>
          <a:chExt cx="0" cy="0"/>
        </a:xfrm>
      </p:grpSpPr>
      <p:sp>
        <p:nvSpPr>
          <p:cNvPr id="133" name="Google Shape;133;p40"/>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34" name="Google Shape;134;p40"/>
          <p:cNvSpPr txBox="1"/>
          <p:nvPr>
            <p:ph idx="1" type="subTitle"/>
          </p:nvPr>
        </p:nvSpPr>
        <p:spPr>
          <a:xfrm>
            <a:off x="788100" y="23904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135" name="Google Shape;135;p40"/>
          <p:cNvSpPr txBox="1"/>
          <p:nvPr>
            <p:ph idx="2" type="subTitle"/>
          </p:nvPr>
        </p:nvSpPr>
        <p:spPr>
          <a:xfrm>
            <a:off x="788100" y="27658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1600"/>
              </a:spcBef>
              <a:spcAft>
                <a:spcPts val="0"/>
              </a:spcAft>
              <a:buSzPts val="1400"/>
              <a:buNone/>
              <a:defRPr sz="1400">
                <a:solidFill>
                  <a:schemeClr val="dk1"/>
                </a:solidFill>
              </a:defRPr>
            </a:lvl2pPr>
            <a:lvl3pPr lvl="2" algn="ctr">
              <a:lnSpc>
                <a:spcPct val="100000"/>
              </a:lnSpc>
              <a:spcBef>
                <a:spcPts val="1600"/>
              </a:spcBef>
              <a:spcAft>
                <a:spcPts val="0"/>
              </a:spcAft>
              <a:buSzPts val="1400"/>
              <a:buNone/>
              <a:defRPr sz="1400">
                <a:solidFill>
                  <a:schemeClr val="dk1"/>
                </a:solidFill>
              </a:defRPr>
            </a:lvl3pPr>
            <a:lvl4pPr lvl="3" algn="ctr">
              <a:lnSpc>
                <a:spcPct val="100000"/>
              </a:lnSpc>
              <a:spcBef>
                <a:spcPts val="1600"/>
              </a:spcBef>
              <a:spcAft>
                <a:spcPts val="0"/>
              </a:spcAft>
              <a:buSzPts val="1400"/>
              <a:buNone/>
              <a:defRPr sz="1400">
                <a:solidFill>
                  <a:schemeClr val="dk1"/>
                </a:solidFill>
              </a:defRPr>
            </a:lvl4pPr>
            <a:lvl5pPr lvl="4" algn="ctr">
              <a:lnSpc>
                <a:spcPct val="100000"/>
              </a:lnSpc>
              <a:spcBef>
                <a:spcPts val="1600"/>
              </a:spcBef>
              <a:spcAft>
                <a:spcPts val="0"/>
              </a:spcAft>
              <a:buSzPts val="1400"/>
              <a:buNone/>
              <a:defRPr sz="1400">
                <a:solidFill>
                  <a:schemeClr val="dk1"/>
                </a:solidFill>
              </a:defRPr>
            </a:lvl5pPr>
            <a:lvl6pPr lvl="5" algn="ctr">
              <a:lnSpc>
                <a:spcPct val="100000"/>
              </a:lnSpc>
              <a:spcBef>
                <a:spcPts val="1600"/>
              </a:spcBef>
              <a:spcAft>
                <a:spcPts val="0"/>
              </a:spcAft>
              <a:buSzPts val="1400"/>
              <a:buNone/>
              <a:defRPr sz="1400">
                <a:solidFill>
                  <a:schemeClr val="dk1"/>
                </a:solidFill>
              </a:defRPr>
            </a:lvl6pPr>
            <a:lvl7pPr lvl="6" algn="ctr">
              <a:lnSpc>
                <a:spcPct val="100000"/>
              </a:lnSpc>
              <a:spcBef>
                <a:spcPts val="1600"/>
              </a:spcBef>
              <a:spcAft>
                <a:spcPts val="0"/>
              </a:spcAft>
              <a:buSzPts val="1400"/>
              <a:buNone/>
              <a:defRPr sz="1400">
                <a:solidFill>
                  <a:schemeClr val="dk1"/>
                </a:solidFill>
              </a:defRPr>
            </a:lvl7pPr>
            <a:lvl8pPr lvl="7" algn="ctr">
              <a:lnSpc>
                <a:spcPct val="100000"/>
              </a:lnSpc>
              <a:spcBef>
                <a:spcPts val="1600"/>
              </a:spcBef>
              <a:spcAft>
                <a:spcPts val="0"/>
              </a:spcAft>
              <a:buSzPts val="1400"/>
              <a:buNone/>
              <a:defRPr sz="1400">
                <a:solidFill>
                  <a:schemeClr val="dk1"/>
                </a:solidFill>
              </a:defRPr>
            </a:lvl8pPr>
            <a:lvl9pPr lvl="8" algn="ctr">
              <a:lnSpc>
                <a:spcPct val="100000"/>
              </a:lnSpc>
              <a:spcBef>
                <a:spcPts val="1600"/>
              </a:spcBef>
              <a:spcAft>
                <a:spcPts val="1600"/>
              </a:spcAft>
              <a:buSzPts val="1400"/>
              <a:buNone/>
              <a:defRPr sz="1400">
                <a:solidFill>
                  <a:schemeClr val="dk1"/>
                </a:solidFill>
              </a:defRPr>
            </a:lvl9pPr>
          </a:lstStyle>
          <a:p/>
        </p:txBody>
      </p:sp>
      <p:sp>
        <p:nvSpPr>
          <p:cNvPr id="136" name="Google Shape;136;p40"/>
          <p:cNvSpPr txBox="1"/>
          <p:nvPr>
            <p:ph idx="3" type="subTitle"/>
          </p:nvPr>
        </p:nvSpPr>
        <p:spPr>
          <a:xfrm>
            <a:off x="3441150" y="23904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137" name="Google Shape;137;p40"/>
          <p:cNvSpPr txBox="1"/>
          <p:nvPr>
            <p:ph idx="4" type="subTitle"/>
          </p:nvPr>
        </p:nvSpPr>
        <p:spPr>
          <a:xfrm>
            <a:off x="3441150" y="27658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1600"/>
              </a:spcBef>
              <a:spcAft>
                <a:spcPts val="0"/>
              </a:spcAft>
              <a:buSzPts val="1400"/>
              <a:buNone/>
              <a:defRPr sz="1400">
                <a:solidFill>
                  <a:schemeClr val="dk1"/>
                </a:solidFill>
              </a:defRPr>
            </a:lvl2pPr>
            <a:lvl3pPr lvl="2" algn="ctr">
              <a:lnSpc>
                <a:spcPct val="100000"/>
              </a:lnSpc>
              <a:spcBef>
                <a:spcPts val="1600"/>
              </a:spcBef>
              <a:spcAft>
                <a:spcPts val="0"/>
              </a:spcAft>
              <a:buSzPts val="1400"/>
              <a:buNone/>
              <a:defRPr sz="1400">
                <a:solidFill>
                  <a:schemeClr val="dk1"/>
                </a:solidFill>
              </a:defRPr>
            </a:lvl3pPr>
            <a:lvl4pPr lvl="3" algn="ctr">
              <a:lnSpc>
                <a:spcPct val="100000"/>
              </a:lnSpc>
              <a:spcBef>
                <a:spcPts val="1600"/>
              </a:spcBef>
              <a:spcAft>
                <a:spcPts val="0"/>
              </a:spcAft>
              <a:buSzPts val="1400"/>
              <a:buNone/>
              <a:defRPr sz="1400">
                <a:solidFill>
                  <a:schemeClr val="dk1"/>
                </a:solidFill>
              </a:defRPr>
            </a:lvl4pPr>
            <a:lvl5pPr lvl="4" algn="ctr">
              <a:lnSpc>
                <a:spcPct val="100000"/>
              </a:lnSpc>
              <a:spcBef>
                <a:spcPts val="1600"/>
              </a:spcBef>
              <a:spcAft>
                <a:spcPts val="0"/>
              </a:spcAft>
              <a:buSzPts val="1400"/>
              <a:buNone/>
              <a:defRPr sz="1400">
                <a:solidFill>
                  <a:schemeClr val="dk1"/>
                </a:solidFill>
              </a:defRPr>
            </a:lvl5pPr>
            <a:lvl6pPr lvl="5" algn="ctr">
              <a:lnSpc>
                <a:spcPct val="100000"/>
              </a:lnSpc>
              <a:spcBef>
                <a:spcPts val="1600"/>
              </a:spcBef>
              <a:spcAft>
                <a:spcPts val="0"/>
              </a:spcAft>
              <a:buSzPts val="1400"/>
              <a:buNone/>
              <a:defRPr sz="1400">
                <a:solidFill>
                  <a:schemeClr val="dk1"/>
                </a:solidFill>
              </a:defRPr>
            </a:lvl6pPr>
            <a:lvl7pPr lvl="6" algn="ctr">
              <a:lnSpc>
                <a:spcPct val="100000"/>
              </a:lnSpc>
              <a:spcBef>
                <a:spcPts val="1600"/>
              </a:spcBef>
              <a:spcAft>
                <a:spcPts val="0"/>
              </a:spcAft>
              <a:buSzPts val="1400"/>
              <a:buNone/>
              <a:defRPr sz="1400">
                <a:solidFill>
                  <a:schemeClr val="dk1"/>
                </a:solidFill>
              </a:defRPr>
            </a:lvl7pPr>
            <a:lvl8pPr lvl="7" algn="ctr">
              <a:lnSpc>
                <a:spcPct val="100000"/>
              </a:lnSpc>
              <a:spcBef>
                <a:spcPts val="1600"/>
              </a:spcBef>
              <a:spcAft>
                <a:spcPts val="0"/>
              </a:spcAft>
              <a:buSzPts val="1400"/>
              <a:buNone/>
              <a:defRPr sz="1400">
                <a:solidFill>
                  <a:schemeClr val="dk1"/>
                </a:solidFill>
              </a:defRPr>
            </a:lvl8pPr>
            <a:lvl9pPr lvl="8" algn="ctr">
              <a:lnSpc>
                <a:spcPct val="100000"/>
              </a:lnSpc>
              <a:spcBef>
                <a:spcPts val="1600"/>
              </a:spcBef>
              <a:spcAft>
                <a:spcPts val="1600"/>
              </a:spcAft>
              <a:buSzPts val="1400"/>
              <a:buNone/>
              <a:defRPr sz="1400">
                <a:solidFill>
                  <a:schemeClr val="dk1"/>
                </a:solidFill>
              </a:defRPr>
            </a:lvl9pPr>
          </a:lstStyle>
          <a:p/>
        </p:txBody>
      </p:sp>
      <p:sp>
        <p:nvSpPr>
          <p:cNvPr id="138" name="Google Shape;138;p40"/>
          <p:cNvSpPr txBox="1"/>
          <p:nvPr>
            <p:ph idx="5" type="subTitle"/>
          </p:nvPr>
        </p:nvSpPr>
        <p:spPr>
          <a:xfrm>
            <a:off x="6094200" y="23904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139" name="Google Shape;139;p40"/>
          <p:cNvSpPr txBox="1"/>
          <p:nvPr>
            <p:ph idx="6" type="subTitle"/>
          </p:nvPr>
        </p:nvSpPr>
        <p:spPr>
          <a:xfrm>
            <a:off x="6094200" y="27658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1600"/>
              </a:spcBef>
              <a:spcAft>
                <a:spcPts val="0"/>
              </a:spcAft>
              <a:buSzPts val="1400"/>
              <a:buNone/>
              <a:defRPr sz="1400">
                <a:solidFill>
                  <a:schemeClr val="dk1"/>
                </a:solidFill>
              </a:defRPr>
            </a:lvl2pPr>
            <a:lvl3pPr lvl="2" algn="ctr">
              <a:lnSpc>
                <a:spcPct val="100000"/>
              </a:lnSpc>
              <a:spcBef>
                <a:spcPts val="1600"/>
              </a:spcBef>
              <a:spcAft>
                <a:spcPts val="0"/>
              </a:spcAft>
              <a:buSzPts val="1400"/>
              <a:buNone/>
              <a:defRPr sz="1400">
                <a:solidFill>
                  <a:schemeClr val="dk1"/>
                </a:solidFill>
              </a:defRPr>
            </a:lvl3pPr>
            <a:lvl4pPr lvl="3" algn="ctr">
              <a:lnSpc>
                <a:spcPct val="100000"/>
              </a:lnSpc>
              <a:spcBef>
                <a:spcPts val="1600"/>
              </a:spcBef>
              <a:spcAft>
                <a:spcPts val="0"/>
              </a:spcAft>
              <a:buSzPts val="1400"/>
              <a:buNone/>
              <a:defRPr sz="1400">
                <a:solidFill>
                  <a:schemeClr val="dk1"/>
                </a:solidFill>
              </a:defRPr>
            </a:lvl4pPr>
            <a:lvl5pPr lvl="4" algn="ctr">
              <a:lnSpc>
                <a:spcPct val="100000"/>
              </a:lnSpc>
              <a:spcBef>
                <a:spcPts val="1600"/>
              </a:spcBef>
              <a:spcAft>
                <a:spcPts val="0"/>
              </a:spcAft>
              <a:buSzPts val="1400"/>
              <a:buNone/>
              <a:defRPr sz="1400">
                <a:solidFill>
                  <a:schemeClr val="dk1"/>
                </a:solidFill>
              </a:defRPr>
            </a:lvl5pPr>
            <a:lvl6pPr lvl="5" algn="ctr">
              <a:lnSpc>
                <a:spcPct val="100000"/>
              </a:lnSpc>
              <a:spcBef>
                <a:spcPts val="1600"/>
              </a:spcBef>
              <a:spcAft>
                <a:spcPts val="0"/>
              </a:spcAft>
              <a:buSzPts val="1400"/>
              <a:buNone/>
              <a:defRPr sz="1400">
                <a:solidFill>
                  <a:schemeClr val="dk1"/>
                </a:solidFill>
              </a:defRPr>
            </a:lvl6pPr>
            <a:lvl7pPr lvl="6" algn="ctr">
              <a:lnSpc>
                <a:spcPct val="100000"/>
              </a:lnSpc>
              <a:spcBef>
                <a:spcPts val="1600"/>
              </a:spcBef>
              <a:spcAft>
                <a:spcPts val="0"/>
              </a:spcAft>
              <a:buSzPts val="1400"/>
              <a:buNone/>
              <a:defRPr sz="1400">
                <a:solidFill>
                  <a:schemeClr val="dk1"/>
                </a:solidFill>
              </a:defRPr>
            </a:lvl7pPr>
            <a:lvl8pPr lvl="7" algn="ctr">
              <a:lnSpc>
                <a:spcPct val="100000"/>
              </a:lnSpc>
              <a:spcBef>
                <a:spcPts val="1600"/>
              </a:spcBef>
              <a:spcAft>
                <a:spcPts val="0"/>
              </a:spcAft>
              <a:buSzPts val="1400"/>
              <a:buNone/>
              <a:defRPr sz="1400">
                <a:solidFill>
                  <a:schemeClr val="dk1"/>
                </a:solidFill>
              </a:defRPr>
            </a:lvl8pPr>
            <a:lvl9pPr lvl="8" algn="ctr">
              <a:lnSpc>
                <a:spcPct val="100000"/>
              </a:lnSpc>
              <a:spcBef>
                <a:spcPts val="1600"/>
              </a:spcBef>
              <a:spcAft>
                <a:spcPts val="1600"/>
              </a:spcAft>
              <a:buSzPts val="1400"/>
              <a:buNone/>
              <a:defRPr sz="1400">
                <a:solidFill>
                  <a:schemeClr val="dk1"/>
                </a:solidFill>
              </a:defRPr>
            </a:lvl9pPr>
          </a:lstStyle>
          <a:p/>
        </p:txBody>
      </p:sp>
      <p:sp>
        <p:nvSpPr>
          <p:cNvPr id="140" name="Google Shape;140;p40"/>
          <p:cNvSpPr/>
          <p:nvPr/>
        </p:nvSpPr>
        <p:spPr>
          <a:xfrm flipH="1">
            <a:off x="457200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40"/>
          <p:cNvSpPr/>
          <p:nvPr/>
        </p:nvSpPr>
        <p:spPr>
          <a:xfrm flipH="1">
            <a:off x="5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40"/>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3">
    <p:spTree>
      <p:nvGrpSpPr>
        <p:cNvPr id="143" name="Shape 143"/>
        <p:cNvGrpSpPr/>
        <p:nvPr/>
      </p:nvGrpSpPr>
      <p:grpSpPr>
        <a:xfrm>
          <a:off x="0" y="0"/>
          <a:ext cx="0" cy="0"/>
          <a:chOff x="0" y="0"/>
          <a:chExt cx="0" cy="0"/>
        </a:xfrm>
      </p:grpSpPr>
      <p:sp>
        <p:nvSpPr>
          <p:cNvPr id="144" name="Google Shape;144;p41"/>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45" name="Google Shape;145;p41"/>
          <p:cNvSpPr txBox="1"/>
          <p:nvPr>
            <p:ph idx="1" type="subTitle"/>
          </p:nvPr>
        </p:nvSpPr>
        <p:spPr>
          <a:xfrm>
            <a:off x="1878275" y="1251675"/>
            <a:ext cx="2787600" cy="4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146" name="Google Shape;146;p41"/>
          <p:cNvSpPr txBox="1"/>
          <p:nvPr>
            <p:ph idx="2" type="subTitle"/>
          </p:nvPr>
        </p:nvSpPr>
        <p:spPr>
          <a:xfrm>
            <a:off x="1878275" y="1744345"/>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147" name="Google Shape;147;p41"/>
          <p:cNvSpPr txBox="1"/>
          <p:nvPr>
            <p:ph idx="3" type="subTitle"/>
          </p:nvPr>
        </p:nvSpPr>
        <p:spPr>
          <a:xfrm>
            <a:off x="5351497" y="1251675"/>
            <a:ext cx="2787600" cy="4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148" name="Google Shape;148;p41"/>
          <p:cNvSpPr txBox="1"/>
          <p:nvPr>
            <p:ph idx="4" type="subTitle"/>
          </p:nvPr>
        </p:nvSpPr>
        <p:spPr>
          <a:xfrm>
            <a:off x="5351493" y="1744282"/>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149" name="Google Shape;149;p41"/>
          <p:cNvSpPr txBox="1"/>
          <p:nvPr>
            <p:ph idx="5" type="subTitle"/>
          </p:nvPr>
        </p:nvSpPr>
        <p:spPr>
          <a:xfrm>
            <a:off x="1878275" y="2898148"/>
            <a:ext cx="2787600" cy="340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150" name="Google Shape;150;p41"/>
          <p:cNvSpPr txBox="1"/>
          <p:nvPr>
            <p:ph idx="6" type="subTitle"/>
          </p:nvPr>
        </p:nvSpPr>
        <p:spPr>
          <a:xfrm>
            <a:off x="1878275" y="3390754"/>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151" name="Google Shape;151;p41"/>
          <p:cNvSpPr txBox="1"/>
          <p:nvPr>
            <p:ph idx="7" type="subTitle"/>
          </p:nvPr>
        </p:nvSpPr>
        <p:spPr>
          <a:xfrm>
            <a:off x="5351425" y="2898156"/>
            <a:ext cx="2787600" cy="340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152" name="Google Shape;152;p41"/>
          <p:cNvSpPr txBox="1"/>
          <p:nvPr>
            <p:ph idx="8" type="subTitle"/>
          </p:nvPr>
        </p:nvSpPr>
        <p:spPr>
          <a:xfrm>
            <a:off x="5351425" y="3390754"/>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153" name="Google Shape;153;p41"/>
          <p:cNvSpPr txBox="1"/>
          <p:nvPr>
            <p:ph idx="9" type="subTitle"/>
          </p:nvPr>
        </p:nvSpPr>
        <p:spPr>
          <a:xfrm rot="-5400803">
            <a:off x="609009" y="1779526"/>
            <a:ext cx="1284300" cy="4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lvl2pPr>
            <a:lvl3pPr lvl="2" algn="l">
              <a:lnSpc>
                <a:spcPct val="100000"/>
              </a:lnSpc>
              <a:spcBef>
                <a:spcPts val="1600"/>
              </a:spcBef>
              <a:spcAft>
                <a:spcPts val="0"/>
              </a:spcAft>
              <a:buSzPts val="1400"/>
              <a:buNone/>
              <a:defRPr b="1"/>
            </a:lvl3pPr>
            <a:lvl4pPr lvl="3" algn="l">
              <a:lnSpc>
                <a:spcPct val="100000"/>
              </a:lnSpc>
              <a:spcBef>
                <a:spcPts val="1600"/>
              </a:spcBef>
              <a:spcAft>
                <a:spcPts val="0"/>
              </a:spcAft>
              <a:buSzPts val="1400"/>
              <a:buNone/>
              <a:defRPr b="1"/>
            </a:lvl4pPr>
            <a:lvl5pPr lvl="4" algn="l">
              <a:lnSpc>
                <a:spcPct val="100000"/>
              </a:lnSpc>
              <a:spcBef>
                <a:spcPts val="1600"/>
              </a:spcBef>
              <a:spcAft>
                <a:spcPts val="0"/>
              </a:spcAft>
              <a:buSzPts val="1400"/>
              <a:buNone/>
              <a:defRPr b="1"/>
            </a:lvl5pPr>
            <a:lvl6pPr lvl="5" algn="l">
              <a:lnSpc>
                <a:spcPct val="100000"/>
              </a:lnSpc>
              <a:spcBef>
                <a:spcPts val="1600"/>
              </a:spcBef>
              <a:spcAft>
                <a:spcPts val="0"/>
              </a:spcAft>
              <a:buSzPts val="1400"/>
              <a:buNone/>
              <a:defRPr b="1"/>
            </a:lvl6pPr>
            <a:lvl7pPr lvl="6" algn="l">
              <a:lnSpc>
                <a:spcPct val="100000"/>
              </a:lnSpc>
              <a:spcBef>
                <a:spcPts val="1600"/>
              </a:spcBef>
              <a:spcAft>
                <a:spcPts val="0"/>
              </a:spcAft>
              <a:buSzPts val="1400"/>
              <a:buNone/>
              <a:defRPr b="1"/>
            </a:lvl7pPr>
            <a:lvl8pPr lvl="7" algn="l">
              <a:lnSpc>
                <a:spcPct val="100000"/>
              </a:lnSpc>
              <a:spcBef>
                <a:spcPts val="1600"/>
              </a:spcBef>
              <a:spcAft>
                <a:spcPts val="0"/>
              </a:spcAft>
              <a:buSzPts val="1400"/>
              <a:buNone/>
              <a:defRPr b="1"/>
            </a:lvl8pPr>
            <a:lvl9pPr lvl="8" algn="l">
              <a:lnSpc>
                <a:spcPct val="100000"/>
              </a:lnSpc>
              <a:spcBef>
                <a:spcPts val="1600"/>
              </a:spcBef>
              <a:spcAft>
                <a:spcPts val="1600"/>
              </a:spcAft>
              <a:buSzPts val="1400"/>
              <a:buNone/>
              <a:defRPr b="1"/>
            </a:lvl9pPr>
          </a:lstStyle>
          <a:p/>
        </p:txBody>
      </p:sp>
      <p:sp>
        <p:nvSpPr>
          <p:cNvPr id="154" name="Google Shape;154;p41"/>
          <p:cNvSpPr txBox="1"/>
          <p:nvPr>
            <p:ph idx="13" type="subTitle"/>
          </p:nvPr>
        </p:nvSpPr>
        <p:spPr>
          <a:xfrm rot="-5400000">
            <a:off x="609075" y="3422400"/>
            <a:ext cx="1284300" cy="4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lvl2pPr>
            <a:lvl3pPr lvl="2" algn="l">
              <a:lnSpc>
                <a:spcPct val="100000"/>
              </a:lnSpc>
              <a:spcBef>
                <a:spcPts val="1600"/>
              </a:spcBef>
              <a:spcAft>
                <a:spcPts val="0"/>
              </a:spcAft>
              <a:buSzPts val="1400"/>
              <a:buNone/>
              <a:defRPr b="1"/>
            </a:lvl3pPr>
            <a:lvl4pPr lvl="3" algn="l">
              <a:lnSpc>
                <a:spcPct val="100000"/>
              </a:lnSpc>
              <a:spcBef>
                <a:spcPts val="1600"/>
              </a:spcBef>
              <a:spcAft>
                <a:spcPts val="0"/>
              </a:spcAft>
              <a:buSzPts val="1400"/>
              <a:buNone/>
              <a:defRPr b="1"/>
            </a:lvl4pPr>
            <a:lvl5pPr lvl="4" algn="l">
              <a:lnSpc>
                <a:spcPct val="100000"/>
              </a:lnSpc>
              <a:spcBef>
                <a:spcPts val="1600"/>
              </a:spcBef>
              <a:spcAft>
                <a:spcPts val="0"/>
              </a:spcAft>
              <a:buSzPts val="1400"/>
              <a:buNone/>
              <a:defRPr b="1"/>
            </a:lvl5pPr>
            <a:lvl6pPr lvl="5" algn="l">
              <a:lnSpc>
                <a:spcPct val="100000"/>
              </a:lnSpc>
              <a:spcBef>
                <a:spcPts val="1600"/>
              </a:spcBef>
              <a:spcAft>
                <a:spcPts val="0"/>
              </a:spcAft>
              <a:buSzPts val="1400"/>
              <a:buNone/>
              <a:defRPr b="1"/>
            </a:lvl6pPr>
            <a:lvl7pPr lvl="6" algn="l">
              <a:lnSpc>
                <a:spcPct val="100000"/>
              </a:lnSpc>
              <a:spcBef>
                <a:spcPts val="1600"/>
              </a:spcBef>
              <a:spcAft>
                <a:spcPts val="0"/>
              </a:spcAft>
              <a:buSzPts val="1400"/>
              <a:buNone/>
              <a:defRPr b="1"/>
            </a:lvl7pPr>
            <a:lvl8pPr lvl="7" algn="l">
              <a:lnSpc>
                <a:spcPct val="100000"/>
              </a:lnSpc>
              <a:spcBef>
                <a:spcPts val="1600"/>
              </a:spcBef>
              <a:spcAft>
                <a:spcPts val="0"/>
              </a:spcAft>
              <a:buSzPts val="1400"/>
              <a:buNone/>
              <a:defRPr b="1"/>
            </a:lvl8pPr>
            <a:lvl9pPr lvl="8" algn="l">
              <a:lnSpc>
                <a:spcPct val="100000"/>
              </a:lnSpc>
              <a:spcBef>
                <a:spcPts val="1600"/>
              </a:spcBef>
              <a:spcAft>
                <a:spcPts val="1600"/>
              </a:spcAft>
              <a:buSzPts val="1400"/>
              <a:buNone/>
              <a:defRPr b="1"/>
            </a:lvl9pPr>
          </a:lstStyle>
          <a:p/>
        </p:txBody>
      </p:sp>
      <p:sp>
        <p:nvSpPr>
          <p:cNvPr id="155" name="Google Shape;155;p41"/>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4">
    <p:spTree>
      <p:nvGrpSpPr>
        <p:cNvPr id="156" name="Shape 156"/>
        <p:cNvGrpSpPr/>
        <p:nvPr/>
      </p:nvGrpSpPr>
      <p:grpSpPr>
        <a:xfrm>
          <a:off x="0" y="0"/>
          <a:ext cx="0" cy="0"/>
          <a:chOff x="0" y="0"/>
          <a:chExt cx="0" cy="0"/>
        </a:xfrm>
      </p:grpSpPr>
      <p:sp>
        <p:nvSpPr>
          <p:cNvPr id="157" name="Google Shape;157;p42"/>
          <p:cNvSpPr txBox="1"/>
          <p:nvPr>
            <p:ph idx="1" type="subTitle"/>
          </p:nvPr>
        </p:nvSpPr>
        <p:spPr>
          <a:xfrm>
            <a:off x="5951340" y="1570850"/>
            <a:ext cx="2479500" cy="4239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158" name="Google Shape;158;p42"/>
          <p:cNvSpPr txBox="1"/>
          <p:nvPr>
            <p:ph idx="2" type="subTitle"/>
          </p:nvPr>
        </p:nvSpPr>
        <p:spPr>
          <a:xfrm>
            <a:off x="5951336" y="1941975"/>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1600"/>
              </a:spcBef>
              <a:spcAft>
                <a:spcPts val="0"/>
              </a:spcAft>
              <a:buSzPts val="1400"/>
              <a:buNone/>
              <a:defRPr sz="1400">
                <a:solidFill>
                  <a:schemeClr val="dk1"/>
                </a:solidFill>
              </a:defRPr>
            </a:lvl2pPr>
            <a:lvl3pPr lvl="2" algn="r">
              <a:lnSpc>
                <a:spcPct val="100000"/>
              </a:lnSpc>
              <a:spcBef>
                <a:spcPts val="1600"/>
              </a:spcBef>
              <a:spcAft>
                <a:spcPts val="0"/>
              </a:spcAft>
              <a:buSzPts val="1400"/>
              <a:buNone/>
              <a:defRPr sz="1400">
                <a:solidFill>
                  <a:schemeClr val="dk1"/>
                </a:solidFill>
              </a:defRPr>
            </a:lvl3pPr>
            <a:lvl4pPr lvl="3" algn="r">
              <a:lnSpc>
                <a:spcPct val="100000"/>
              </a:lnSpc>
              <a:spcBef>
                <a:spcPts val="1600"/>
              </a:spcBef>
              <a:spcAft>
                <a:spcPts val="0"/>
              </a:spcAft>
              <a:buSzPts val="1400"/>
              <a:buNone/>
              <a:defRPr sz="1400">
                <a:solidFill>
                  <a:schemeClr val="dk1"/>
                </a:solidFill>
              </a:defRPr>
            </a:lvl4pPr>
            <a:lvl5pPr lvl="4" algn="r">
              <a:lnSpc>
                <a:spcPct val="100000"/>
              </a:lnSpc>
              <a:spcBef>
                <a:spcPts val="1600"/>
              </a:spcBef>
              <a:spcAft>
                <a:spcPts val="0"/>
              </a:spcAft>
              <a:buSzPts val="1400"/>
              <a:buNone/>
              <a:defRPr sz="1400">
                <a:solidFill>
                  <a:schemeClr val="dk1"/>
                </a:solidFill>
              </a:defRPr>
            </a:lvl5pPr>
            <a:lvl6pPr lvl="5" algn="r">
              <a:lnSpc>
                <a:spcPct val="100000"/>
              </a:lnSpc>
              <a:spcBef>
                <a:spcPts val="1600"/>
              </a:spcBef>
              <a:spcAft>
                <a:spcPts val="0"/>
              </a:spcAft>
              <a:buSzPts val="1400"/>
              <a:buNone/>
              <a:defRPr sz="1400">
                <a:solidFill>
                  <a:schemeClr val="dk1"/>
                </a:solidFill>
              </a:defRPr>
            </a:lvl6pPr>
            <a:lvl7pPr lvl="6" algn="r">
              <a:lnSpc>
                <a:spcPct val="100000"/>
              </a:lnSpc>
              <a:spcBef>
                <a:spcPts val="1600"/>
              </a:spcBef>
              <a:spcAft>
                <a:spcPts val="0"/>
              </a:spcAft>
              <a:buSzPts val="1400"/>
              <a:buNone/>
              <a:defRPr sz="1400">
                <a:solidFill>
                  <a:schemeClr val="dk1"/>
                </a:solidFill>
              </a:defRPr>
            </a:lvl7pPr>
            <a:lvl8pPr lvl="7" algn="r">
              <a:lnSpc>
                <a:spcPct val="100000"/>
              </a:lnSpc>
              <a:spcBef>
                <a:spcPts val="1600"/>
              </a:spcBef>
              <a:spcAft>
                <a:spcPts val="0"/>
              </a:spcAft>
              <a:buSzPts val="1400"/>
              <a:buNone/>
              <a:defRPr sz="1400">
                <a:solidFill>
                  <a:schemeClr val="dk1"/>
                </a:solidFill>
              </a:defRPr>
            </a:lvl8pPr>
            <a:lvl9pPr lvl="8" algn="r">
              <a:lnSpc>
                <a:spcPct val="100000"/>
              </a:lnSpc>
              <a:spcBef>
                <a:spcPts val="1600"/>
              </a:spcBef>
              <a:spcAft>
                <a:spcPts val="1600"/>
              </a:spcAft>
              <a:buSzPts val="1400"/>
              <a:buNone/>
              <a:defRPr sz="1400">
                <a:solidFill>
                  <a:schemeClr val="dk1"/>
                </a:solidFill>
              </a:defRPr>
            </a:lvl9pPr>
          </a:lstStyle>
          <a:p/>
        </p:txBody>
      </p:sp>
      <p:sp>
        <p:nvSpPr>
          <p:cNvPr id="159" name="Google Shape;159;p42"/>
          <p:cNvSpPr txBox="1"/>
          <p:nvPr>
            <p:ph idx="3" type="subTitle"/>
          </p:nvPr>
        </p:nvSpPr>
        <p:spPr>
          <a:xfrm>
            <a:off x="5951276" y="3064926"/>
            <a:ext cx="2479500" cy="340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160" name="Google Shape;160;p42"/>
          <p:cNvSpPr txBox="1"/>
          <p:nvPr>
            <p:ph idx="4" type="subTitle"/>
          </p:nvPr>
        </p:nvSpPr>
        <p:spPr>
          <a:xfrm>
            <a:off x="5951276" y="3436049"/>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0"/>
              </a:spcBef>
              <a:spcAft>
                <a:spcPts val="0"/>
              </a:spcAft>
              <a:buSzPts val="1400"/>
              <a:buNone/>
              <a:defRPr sz="1400">
                <a:solidFill>
                  <a:schemeClr val="dk1"/>
                </a:solidFill>
              </a:defRPr>
            </a:lvl2pPr>
            <a:lvl3pPr lvl="2" algn="r">
              <a:lnSpc>
                <a:spcPct val="100000"/>
              </a:lnSpc>
              <a:spcBef>
                <a:spcPts val="0"/>
              </a:spcBef>
              <a:spcAft>
                <a:spcPts val="0"/>
              </a:spcAft>
              <a:buSzPts val="1400"/>
              <a:buNone/>
              <a:defRPr sz="1400">
                <a:solidFill>
                  <a:schemeClr val="dk1"/>
                </a:solidFill>
              </a:defRPr>
            </a:lvl3pPr>
            <a:lvl4pPr lvl="3" algn="r">
              <a:lnSpc>
                <a:spcPct val="100000"/>
              </a:lnSpc>
              <a:spcBef>
                <a:spcPts val="0"/>
              </a:spcBef>
              <a:spcAft>
                <a:spcPts val="0"/>
              </a:spcAft>
              <a:buSzPts val="1400"/>
              <a:buNone/>
              <a:defRPr sz="1400">
                <a:solidFill>
                  <a:schemeClr val="dk1"/>
                </a:solidFill>
              </a:defRPr>
            </a:lvl4pPr>
            <a:lvl5pPr lvl="4" algn="r">
              <a:lnSpc>
                <a:spcPct val="100000"/>
              </a:lnSpc>
              <a:spcBef>
                <a:spcPts val="0"/>
              </a:spcBef>
              <a:spcAft>
                <a:spcPts val="0"/>
              </a:spcAft>
              <a:buSzPts val="1400"/>
              <a:buNone/>
              <a:defRPr sz="1400">
                <a:solidFill>
                  <a:schemeClr val="dk1"/>
                </a:solidFill>
              </a:defRPr>
            </a:lvl5pPr>
            <a:lvl6pPr lvl="5" algn="r">
              <a:lnSpc>
                <a:spcPct val="100000"/>
              </a:lnSpc>
              <a:spcBef>
                <a:spcPts val="0"/>
              </a:spcBef>
              <a:spcAft>
                <a:spcPts val="0"/>
              </a:spcAft>
              <a:buSzPts val="1400"/>
              <a:buNone/>
              <a:defRPr sz="1400">
                <a:solidFill>
                  <a:schemeClr val="dk1"/>
                </a:solidFill>
              </a:defRPr>
            </a:lvl6pPr>
            <a:lvl7pPr lvl="6" algn="r">
              <a:lnSpc>
                <a:spcPct val="100000"/>
              </a:lnSpc>
              <a:spcBef>
                <a:spcPts val="0"/>
              </a:spcBef>
              <a:spcAft>
                <a:spcPts val="0"/>
              </a:spcAft>
              <a:buSzPts val="1400"/>
              <a:buNone/>
              <a:defRPr sz="1400">
                <a:solidFill>
                  <a:schemeClr val="dk1"/>
                </a:solidFill>
              </a:defRPr>
            </a:lvl7pPr>
            <a:lvl8pPr lvl="7" algn="r">
              <a:lnSpc>
                <a:spcPct val="100000"/>
              </a:lnSpc>
              <a:spcBef>
                <a:spcPts val="0"/>
              </a:spcBef>
              <a:spcAft>
                <a:spcPts val="0"/>
              </a:spcAft>
              <a:buSzPts val="1400"/>
              <a:buNone/>
              <a:defRPr sz="1400">
                <a:solidFill>
                  <a:schemeClr val="dk1"/>
                </a:solidFill>
              </a:defRPr>
            </a:lvl8pPr>
            <a:lvl9pPr lvl="8" algn="r">
              <a:lnSpc>
                <a:spcPct val="100000"/>
              </a:lnSpc>
              <a:spcBef>
                <a:spcPts val="0"/>
              </a:spcBef>
              <a:spcAft>
                <a:spcPts val="0"/>
              </a:spcAft>
              <a:buSzPts val="1400"/>
              <a:buNone/>
              <a:defRPr sz="1400">
                <a:solidFill>
                  <a:schemeClr val="dk1"/>
                </a:solidFill>
              </a:defRPr>
            </a:lvl9pPr>
          </a:lstStyle>
          <a:p/>
        </p:txBody>
      </p:sp>
      <p:sp>
        <p:nvSpPr>
          <p:cNvPr id="161" name="Google Shape;161;p42"/>
          <p:cNvSpPr txBox="1"/>
          <p:nvPr>
            <p:ph idx="5" type="subTitle"/>
          </p:nvPr>
        </p:nvSpPr>
        <p:spPr>
          <a:xfrm>
            <a:off x="3156090" y="1570850"/>
            <a:ext cx="2479500" cy="4239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162" name="Google Shape;162;p42"/>
          <p:cNvSpPr txBox="1"/>
          <p:nvPr>
            <p:ph idx="6" type="subTitle"/>
          </p:nvPr>
        </p:nvSpPr>
        <p:spPr>
          <a:xfrm>
            <a:off x="3156036" y="1941975"/>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0"/>
              </a:spcBef>
              <a:spcAft>
                <a:spcPts val="0"/>
              </a:spcAft>
              <a:buSzPts val="1400"/>
              <a:buNone/>
              <a:defRPr sz="1400">
                <a:solidFill>
                  <a:schemeClr val="dk1"/>
                </a:solidFill>
              </a:defRPr>
            </a:lvl2pPr>
            <a:lvl3pPr lvl="2" algn="r">
              <a:lnSpc>
                <a:spcPct val="100000"/>
              </a:lnSpc>
              <a:spcBef>
                <a:spcPts val="0"/>
              </a:spcBef>
              <a:spcAft>
                <a:spcPts val="0"/>
              </a:spcAft>
              <a:buSzPts val="1400"/>
              <a:buNone/>
              <a:defRPr sz="1400">
                <a:solidFill>
                  <a:schemeClr val="dk1"/>
                </a:solidFill>
              </a:defRPr>
            </a:lvl3pPr>
            <a:lvl4pPr lvl="3" algn="r">
              <a:lnSpc>
                <a:spcPct val="100000"/>
              </a:lnSpc>
              <a:spcBef>
                <a:spcPts val="0"/>
              </a:spcBef>
              <a:spcAft>
                <a:spcPts val="0"/>
              </a:spcAft>
              <a:buSzPts val="1400"/>
              <a:buNone/>
              <a:defRPr sz="1400">
                <a:solidFill>
                  <a:schemeClr val="dk1"/>
                </a:solidFill>
              </a:defRPr>
            </a:lvl4pPr>
            <a:lvl5pPr lvl="4" algn="r">
              <a:lnSpc>
                <a:spcPct val="100000"/>
              </a:lnSpc>
              <a:spcBef>
                <a:spcPts val="0"/>
              </a:spcBef>
              <a:spcAft>
                <a:spcPts val="0"/>
              </a:spcAft>
              <a:buSzPts val="1400"/>
              <a:buNone/>
              <a:defRPr sz="1400">
                <a:solidFill>
                  <a:schemeClr val="dk1"/>
                </a:solidFill>
              </a:defRPr>
            </a:lvl5pPr>
            <a:lvl6pPr lvl="5" algn="r">
              <a:lnSpc>
                <a:spcPct val="100000"/>
              </a:lnSpc>
              <a:spcBef>
                <a:spcPts val="0"/>
              </a:spcBef>
              <a:spcAft>
                <a:spcPts val="0"/>
              </a:spcAft>
              <a:buSzPts val="1400"/>
              <a:buNone/>
              <a:defRPr sz="1400">
                <a:solidFill>
                  <a:schemeClr val="dk1"/>
                </a:solidFill>
              </a:defRPr>
            </a:lvl6pPr>
            <a:lvl7pPr lvl="6" algn="r">
              <a:lnSpc>
                <a:spcPct val="100000"/>
              </a:lnSpc>
              <a:spcBef>
                <a:spcPts val="0"/>
              </a:spcBef>
              <a:spcAft>
                <a:spcPts val="0"/>
              </a:spcAft>
              <a:buSzPts val="1400"/>
              <a:buNone/>
              <a:defRPr sz="1400">
                <a:solidFill>
                  <a:schemeClr val="dk1"/>
                </a:solidFill>
              </a:defRPr>
            </a:lvl7pPr>
            <a:lvl8pPr lvl="7" algn="r">
              <a:lnSpc>
                <a:spcPct val="100000"/>
              </a:lnSpc>
              <a:spcBef>
                <a:spcPts val="0"/>
              </a:spcBef>
              <a:spcAft>
                <a:spcPts val="0"/>
              </a:spcAft>
              <a:buSzPts val="1400"/>
              <a:buNone/>
              <a:defRPr sz="1400">
                <a:solidFill>
                  <a:schemeClr val="dk1"/>
                </a:solidFill>
              </a:defRPr>
            </a:lvl8pPr>
            <a:lvl9pPr lvl="8" algn="r">
              <a:lnSpc>
                <a:spcPct val="100000"/>
              </a:lnSpc>
              <a:spcBef>
                <a:spcPts val="0"/>
              </a:spcBef>
              <a:spcAft>
                <a:spcPts val="0"/>
              </a:spcAft>
              <a:buSzPts val="1400"/>
              <a:buNone/>
              <a:defRPr sz="1400">
                <a:solidFill>
                  <a:schemeClr val="dk1"/>
                </a:solidFill>
              </a:defRPr>
            </a:lvl9pPr>
          </a:lstStyle>
          <a:p/>
        </p:txBody>
      </p:sp>
      <p:sp>
        <p:nvSpPr>
          <p:cNvPr id="163" name="Google Shape;163;p42"/>
          <p:cNvSpPr txBox="1"/>
          <p:nvPr>
            <p:ph idx="7" type="subTitle"/>
          </p:nvPr>
        </p:nvSpPr>
        <p:spPr>
          <a:xfrm>
            <a:off x="3156026" y="3064926"/>
            <a:ext cx="2479500" cy="340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164" name="Google Shape;164;p42"/>
          <p:cNvSpPr txBox="1"/>
          <p:nvPr>
            <p:ph idx="8" type="subTitle"/>
          </p:nvPr>
        </p:nvSpPr>
        <p:spPr>
          <a:xfrm>
            <a:off x="3155976" y="3436049"/>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1600"/>
              </a:spcBef>
              <a:spcAft>
                <a:spcPts val="0"/>
              </a:spcAft>
              <a:buSzPts val="1400"/>
              <a:buNone/>
              <a:defRPr sz="1400">
                <a:solidFill>
                  <a:schemeClr val="dk1"/>
                </a:solidFill>
              </a:defRPr>
            </a:lvl2pPr>
            <a:lvl3pPr lvl="2" algn="r">
              <a:lnSpc>
                <a:spcPct val="100000"/>
              </a:lnSpc>
              <a:spcBef>
                <a:spcPts val="1600"/>
              </a:spcBef>
              <a:spcAft>
                <a:spcPts val="0"/>
              </a:spcAft>
              <a:buSzPts val="1400"/>
              <a:buNone/>
              <a:defRPr sz="1400">
                <a:solidFill>
                  <a:schemeClr val="dk1"/>
                </a:solidFill>
              </a:defRPr>
            </a:lvl3pPr>
            <a:lvl4pPr lvl="3" algn="r">
              <a:lnSpc>
                <a:spcPct val="100000"/>
              </a:lnSpc>
              <a:spcBef>
                <a:spcPts val="1600"/>
              </a:spcBef>
              <a:spcAft>
                <a:spcPts val="0"/>
              </a:spcAft>
              <a:buSzPts val="1400"/>
              <a:buNone/>
              <a:defRPr sz="1400">
                <a:solidFill>
                  <a:schemeClr val="dk1"/>
                </a:solidFill>
              </a:defRPr>
            </a:lvl4pPr>
            <a:lvl5pPr lvl="4" algn="r">
              <a:lnSpc>
                <a:spcPct val="100000"/>
              </a:lnSpc>
              <a:spcBef>
                <a:spcPts val="1600"/>
              </a:spcBef>
              <a:spcAft>
                <a:spcPts val="0"/>
              </a:spcAft>
              <a:buSzPts val="1400"/>
              <a:buNone/>
              <a:defRPr sz="1400">
                <a:solidFill>
                  <a:schemeClr val="dk1"/>
                </a:solidFill>
              </a:defRPr>
            </a:lvl5pPr>
            <a:lvl6pPr lvl="5" algn="r">
              <a:lnSpc>
                <a:spcPct val="100000"/>
              </a:lnSpc>
              <a:spcBef>
                <a:spcPts val="1600"/>
              </a:spcBef>
              <a:spcAft>
                <a:spcPts val="0"/>
              </a:spcAft>
              <a:buSzPts val="1400"/>
              <a:buNone/>
              <a:defRPr sz="1400">
                <a:solidFill>
                  <a:schemeClr val="dk1"/>
                </a:solidFill>
              </a:defRPr>
            </a:lvl6pPr>
            <a:lvl7pPr lvl="6" algn="r">
              <a:lnSpc>
                <a:spcPct val="100000"/>
              </a:lnSpc>
              <a:spcBef>
                <a:spcPts val="1600"/>
              </a:spcBef>
              <a:spcAft>
                <a:spcPts val="0"/>
              </a:spcAft>
              <a:buSzPts val="1400"/>
              <a:buNone/>
              <a:defRPr sz="1400">
                <a:solidFill>
                  <a:schemeClr val="dk1"/>
                </a:solidFill>
              </a:defRPr>
            </a:lvl7pPr>
            <a:lvl8pPr lvl="7" algn="r">
              <a:lnSpc>
                <a:spcPct val="100000"/>
              </a:lnSpc>
              <a:spcBef>
                <a:spcPts val="1600"/>
              </a:spcBef>
              <a:spcAft>
                <a:spcPts val="0"/>
              </a:spcAft>
              <a:buSzPts val="1400"/>
              <a:buNone/>
              <a:defRPr sz="1400">
                <a:solidFill>
                  <a:schemeClr val="dk1"/>
                </a:solidFill>
              </a:defRPr>
            </a:lvl8pPr>
            <a:lvl9pPr lvl="8" algn="r">
              <a:lnSpc>
                <a:spcPct val="100000"/>
              </a:lnSpc>
              <a:spcBef>
                <a:spcPts val="1600"/>
              </a:spcBef>
              <a:spcAft>
                <a:spcPts val="1600"/>
              </a:spcAft>
              <a:buSzPts val="1400"/>
              <a:buNone/>
              <a:defRPr sz="1400">
                <a:solidFill>
                  <a:schemeClr val="dk1"/>
                </a:solidFill>
              </a:defRPr>
            </a:lvl9pPr>
          </a:lstStyle>
          <a:p/>
        </p:txBody>
      </p:sp>
      <p:sp>
        <p:nvSpPr>
          <p:cNvPr id="165" name="Google Shape;165;p42"/>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66" name="Google Shape;166;p42"/>
          <p:cNvSpPr/>
          <p:nvPr/>
        </p:nvSpPr>
        <p:spPr>
          <a:xfrm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42"/>
          <p:cNvSpPr/>
          <p:nvPr/>
        </p:nvSpPr>
        <p:spPr>
          <a:xfrm rot="10800000">
            <a:off x="1216200" y="1061825"/>
            <a:ext cx="1216200" cy="15099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42"/>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CUSTOM_6">
    <p:spTree>
      <p:nvGrpSpPr>
        <p:cNvPr id="169" name="Shape 169"/>
        <p:cNvGrpSpPr/>
        <p:nvPr/>
      </p:nvGrpSpPr>
      <p:grpSpPr>
        <a:xfrm>
          <a:off x="0" y="0"/>
          <a:ext cx="0" cy="0"/>
          <a:chOff x="0" y="0"/>
          <a:chExt cx="0" cy="0"/>
        </a:xfrm>
      </p:grpSpPr>
      <p:sp>
        <p:nvSpPr>
          <p:cNvPr id="170" name="Google Shape;170;p43"/>
          <p:cNvSpPr txBox="1"/>
          <p:nvPr>
            <p:ph type="title"/>
          </p:nvPr>
        </p:nvSpPr>
        <p:spPr>
          <a:xfrm>
            <a:off x="3984975" y="1495800"/>
            <a:ext cx="4055400" cy="723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accent1"/>
              </a:buClr>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1" name="Google Shape;171;p43"/>
          <p:cNvSpPr txBox="1"/>
          <p:nvPr>
            <p:ph idx="1" type="subTitle"/>
          </p:nvPr>
        </p:nvSpPr>
        <p:spPr>
          <a:xfrm>
            <a:off x="3994375" y="2142600"/>
            <a:ext cx="4055400" cy="1505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72" name="Google Shape;172;p43"/>
          <p:cNvSpPr/>
          <p:nvPr/>
        </p:nvSpPr>
        <p:spPr>
          <a:xfrm flipH="1" rot="10800000">
            <a:off x="0" y="2571825"/>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43"/>
          <p:cNvSpPr/>
          <p:nvPr/>
        </p:nvSpPr>
        <p:spPr>
          <a:xfrm flipH="1" rot="10800000">
            <a:off x="1219200" y="1247175"/>
            <a:ext cx="1216200" cy="1324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43"/>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CUSTOM_10">
    <p:spTree>
      <p:nvGrpSpPr>
        <p:cNvPr id="175" name="Shape 175"/>
        <p:cNvGrpSpPr/>
        <p:nvPr/>
      </p:nvGrpSpPr>
      <p:grpSpPr>
        <a:xfrm>
          <a:off x="0" y="0"/>
          <a:ext cx="0" cy="0"/>
          <a:chOff x="0" y="0"/>
          <a:chExt cx="0" cy="0"/>
        </a:xfrm>
      </p:grpSpPr>
      <p:sp>
        <p:nvSpPr>
          <p:cNvPr id="176" name="Google Shape;176;p44"/>
          <p:cNvSpPr txBox="1"/>
          <p:nvPr>
            <p:ph type="title"/>
          </p:nvPr>
        </p:nvSpPr>
        <p:spPr>
          <a:xfrm>
            <a:off x="3730075" y="1631700"/>
            <a:ext cx="4700700" cy="1090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accent1"/>
              </a:buClr>
              <a:buSzPts val="2800"/>
              <a:buNone/>
              <a:defRPr sz="3000">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7" name="Google Shape;177;p44"/>
          <p:cNvSpPr txBox="1"/>
          <p:nvPr>
            <p:ph idx="1" type="subTitle"/>
          </p:nvPr>
        </p:nvSpPr>
        <p:spPr>
          <a:xfrm>
            <a:off x="3730075" y="2726700"/>
            <a:ext cx="4700700" cy="8613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78" name="Google Shape;178;p44"/>
          <p:cNvSpPr/>
          <p:nvPr/>
        </p:nvSpPr>
        <p:spPr>
          <a:xfrm flipH="1" rot="10800000">
            <a:off x="2110925"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4"/>
          <p:cNvSpPr/>
          <p:nvPr/>
        </p:nvSpPr>
        <p:spPr>
          <a:xfrm flipH="1"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44"/>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181" name="Shape 181"/>
        <p:cNvGrpSpPr/>
        <p:nvPr/>
      </p:nvGrpSpPr>
      <p:grpSpPr>
        <a:xfrm>
          <a:off x="0" y="0"/>
          <a:ext cx="0" cy="0"/>
          <a:chOff x="0" y="0"/>
          <a:chExt cx="0" cy="0"/>
        </a:xfrm>
      </p:grpSpPr>
      <p:sp>
        <p:nvSpPr>
          <p:cNvPr id="182" name="Google Shape;182;p45"/>
          <p:cNvSpPr txBox="1"/>
          <p:nvPr>
            <p:ph type="title"/>
          </p:nvPr>
        </p:nvSpPr>
        <p:spPr>
          <a:xfrm>
            <a:off x="717800" y="383175"/>
            <a:ext cx="7708200" cy="93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83" name="Google Shape;183;p45"/>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
    <p:spTree>
      <p:nvGrpSpPr>
        <p:cNvPr id="184" name="Shape 184"/>
        <p:cNvGrpSpPr/>
        <p:nvPr/>
      </p:nvGrpSpPr>
      <p:grpSpPr>
        <a:xfrm>
          <a:off x="0" y="0"/>
          <a:ext cx="0" cy="0"/>
          <a:chOff x="0" y="0"/>
          <a:chExt cx="0" cy="0"/>
        </a:xfrm>
      </p:grpSpPr>
      <p:sp>
        <p:nvSpPr>
          <p:cNvPr id="185" name="Google Shape;185;p46"/>
          <p:cNvSpPr txBox="1"/>
          <p:nvPr>
            <p:ph type="title"/>
          </p:nvPr>
        </p:nvSpPr>
        <p:spPr>
          <a:xfrm>
            <a:off x="717800" y="383175"/>
            <a:ext cx="7708200" cy="93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86" name="Google Shape;186;p46"/>
          <p:cNvSpPr/>
          <p:nvPr/>
        </p:nvSpPr>
        <p:spPr>
          <a:xfrm flipH="1">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6"/>
          <p:cNvSpPr/>
          <p:nvPr/>
        </p:nvSpPr>
        <p:spPr>
          <a:xfrm flipH="1">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6"/>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189" name="Google Shape;189;p46"/>
          <p:cNvSpPr txBox="1"/>
          <p:nvPr>
            <p:ph idx="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190" name="Shape 190"/>
        <p:cNvGrpSpPr/>
        <p:nvPr/>
      </p:nvGrpSpPr>
      <p:grpSpPr>
        <a:xfrm>
          <a:off x="0" y="0"/>
          <a:ext cx="0" cy="0"/>
          <a:chOff x="0" y="0"/>
          <a:chExt cx="0" cy="0"/>
        </a:xfrm>
      </p:grpSpPr>
      <p:sp>
        <p:nvSpPr>
          <p:cNvPr id="191" name="Google Shape;191;p47"/>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192" name="Google Shape;192;p47"/>
          <p:cNvSpPr txBox="1"/>
          <p:nvPr>
            <p:ph idx="1" type="subTitle"/>
          </p:nvPr>
        </p:nvSpPr>
        <p:spPr>
          <a:xfrm>
            <a:off x="717800" y="1255775"/>
            <a:ext cx="4631700" cy="3398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p:txBody>
      </p:sp>
      <p:sp>
        <p:nvSpPr>
          <p:cNvPr id="193" name="Google Shape;193;p47"/>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7"/>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1">
    <p:spTree>
      <p:nvGrpSpPr>
        <p:cNvPr id="195" name="Shape 195"/>
        <p:cNvGrpSpPr/>
        <p:nvPr/>
      </p:nvGrpSpPr>
      <p:grpSpPr>
        <a:xfrm>
          <a:off x="0" y="0"/>
          <a:ext cx="0" cy="0"/>
          <a:chOff x="0" y="0"/>
          <a:chExt cx="0" cy="0"/>
        </a:xfrm>
      </p:grpSpPr>
      <p:sp>
        <p:nvSpPr>
          <p:cNvPr id="196" name="Google Shape;196;p48"/>
          <p:cNvSpPr txBox="1"/>
          <p:nvPr>
            <p:ph type="title"/>
          </p:nvPr>
        </p:nvSpPr>
        <p:spPr>
          <a:xfrm>
            <a:off x="750975" y="2819150"/>
            <a:ext cx="2164200" cy="64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4800"/>
              <a:buNone/>
              <a:defRPr sz="3000">
                <a:solidFill>
                  <a:schemeClr val="dk2"/>
                </a:solidFill>
              </a:defRPr>
            </a:lvl1pPr>
            <a:lvl2pPr lvl="1" algn="r">
              <a:lnSpc>
                <a:spcPct val="100000"/>
              </a:lnSpc>
              <a:spcBef>
                <a:spcPts val="0"/>
              </a:spcBef>
              <a:spcAft>
                <a:spcPts val="0"/>
              </a:spcAft>
              <a:buSzPts val="12000"/>
              <a:buNone/>
              <a:defRPr sz="12000"/>
            </a:lvl2pPr>
            <a:lvl3pPr lvl="2" algn="r">
              <a:lnSpc>
                <a:spcPct val="100000"/>
              </a:lnSpc>
              <a:spcBef>
                <a:spcPts val="0"/>
              </a:spcBef>
              <a:spcAft>
                <a:spcPts val="0"/>
              </a:spcAft>
              <a:buSzPts val="12000"/>
              <a:buNone/>
              <a:defRPr sz="12000"/>
            </a:lvl3pPr>
            <a:lvl4pPr lvl="3" algn="r">
              <a:lnSpc>
                <a:spcPct val="100000"/>
              </a:lnSpc>
              <a:spcBef>
                <a:spcPts val="0"/>
              </a:spcBef>
              <a:spcAft>
                <a:spcPts val="0"/>
              </a:spcAft>
              <a:buSzPts val="12000"/>
              <a:buNone/>
              <a:defRPr sz="12000"/>
            </a:lvl4pPr>
            <a:lvl5pPr lvl="4" algn="r">
              <a:lnSpc>
                <a:spcPct val="100000"/>
              </a:lnSpc>
              <a:spcBef>
                <a:spcPts val="0"/>
              </a:spcBef>
              <a:spcAft>
                <a:spcPts val="0"/>
              </a:spcAft>
              <a:buSzPts val="12000"/>
              <a:buNone/>
              <a:defRPr sz="12000"/>
            </a:lvl5pPr>
            <a:lvl6pPr lvl="5" algn="r">
              <a:lnSpc>
                <a:spcPct val="100000"/>
              </a:lnSpc>
              <a:spcBef>
                <a:spcPts val="0"/>
              </a:spcBef>
              <a:spcAft>
                <a:spcPts val="0"/>
              </a:spcAft>
              <a:buSzPts val="12000"/>
              <a:buNone/>
              <a:defRPr sz="12000"/>
            </a:lvl6pPr>
            <a:lvl7pPr lvl="6" algn="r">
              <a:lnSpc>
                <a:spcPct val="100000"/>
              </a:lnSpc>
              <a:spcBef>
                <a:spcPts val="0"/>
              </a:spcBef>
              <a:spcAft>
                <a:spcPts val="0"/>
              </a:spcAft>
              <a:buSzPts val="12000"/>
              <a:buNone/>
              <a:defRPr sz="12000"/>
            </a:lvl7pPr>
            <a:lvl8pPr lvl="7" algn="r">
              <a:lnSpc>
                <a:spcPct val="100000"/>
              </a:lnSpc>
              <a:spcBef>
                <a:spcPts val="0"/>
              </a:spcBef>
              <a:spcAft>
                <a:spcPts val="0"/>
              </a:spcAft>
              <a:buSzPts val="12000"/>
              <a:buNone/>
              <a:defRPr sz="12000"/>
            </a:lvl8pPr>
            <a:lvl9pPr lvl="8" algn="r">
              <a:lnSpc>
                <a:spcPct val="100000"/>
              </a:lnSpc>
              <a:spcBef>
                <a:spcPts val="0"/>
              </a:spcBef>
              <a:spcAft>
                <a:spcPts val="0"/>
              </a:spcAft>
              <a:buSzPts val="12000"/>
              <a:buNone/>
              <a:defRPr sz="12000"/>
            </a:lvl9pPr>
          </a:lstStyle>
          <a:p/>
        </p:txBody>
      </p:sp>
      <p:sp>
        <p:nvSpPr>
          <p:cNvPr id="197" name="Google Shape;197;p48"/>
          <p:cNvSpPr txBox="1"/>
          <p:nvPr>
            <p:ph idx="1" type="subTitle"/>
          </p:nvPr>
        </p:nvSpPr>
        <p:spPr>
          <a:xfrm>
            <a:off x="750975" y="3390050"/>
            <a:ext cx="2164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800"/>
              <a:buNone/>
              <a:defRPr sz="1400">
                <a:solidFill>
                  <a:schemeClr val="dk1"/>
                </a:solidFill>
              </a:defRPr>
            </a:lvl1pPr>
            <a:lvl2pPr lvl="1" algn="r">
              <a:lnSpc>
                <a:spcPct val="100000"/>
              </a:lnSpc>
              <a:spcBef>
                <a:spcPts val="1600"/>
              </a:spcBef>
              <a:spcAft>
                <a:spcPts val="0"/>
              </a:spcAft>
              <a:buClr>
                <a:schemeClr val="dk1"/>
              </a:buClr>
              <a:buSzPts val="2000"/>
              <a:buNone/>
              <a:defRPr sz="2000">
                <a:solidFill>
                  <a:schemeClr val="dk1"/>
                </a:solidFill>
              </a:defRPr>
            </a:lvl2pPr>
            <a:lvl3pPr lvl="2" algn="r">
              <a:lnSpc>
                <a:spcPct val="100000"/>
              </a:lnSpc>
              <a:spcBef>
                <a:spcPts val="1600"/>
              </a:spcBef>
              <a:spcAft>
                <a:spcPts val="0"/>
              </a:spcAft>
              <a:buClr>
                <a:schemeClr val="dk1"/>
              </a:buClr>
              <a:buSzPts val="2000"/>
              <a:buNone/>
              <a:defRPr sz="2000">
                <a:solidFill>
                  <a:schemeClr val="dk1"/>
                </a:solidFill>
              </a:defRPr>
            </a:lvl3pPr>
            <a:lvl4pPr lvl="3" algn="r">
              <a:lnSpc>
                <a:spcPct val="100000"/>
              </a:lnSpc>
              <a:spcBef>
                <a:spcPts val="1600"/>
              </a:spcBef>
              <a:spcAft>
                <a:spcPts val="0"/>
              </a:spcAft>
              <a:buClr>
                <a:schemeClr val="dk1"/>
              </a:buClr>
              <a:buSzPts val="2000"/>
              <a:buNone/>
              <a:defRPr sz="2000">
                <a:solidFill>
                  <a:schemeClr val="dk1"/>
                </a:solidFill>
              </a:defRPr>
            </a:lvl4pPr>
            <a:lvl5pPr lvl="4" algn="r">
              <a:lnSpc>
                <a:spcPct val="100000"/>
              </a:lnSpc>
              <a:spcBef>
                <a:spcPts val="1600"/>
              </a:spcBef>
              <a:spcAft>
                <a:spcPts val="0"/>
              </a:spcAft>
              <a:buClr>
                <a:schemeClr val="dk1"/>
              </a:buClr>
              <a:buSzPts val="2000"/>
              <a:buNone/>
              <a:defRPr sz="2000">
                <a:solidFill>
                  <a:schemeClr val="dk1"/>
                </a:solidFill>
              </a:defRPr>
            </a:lvl5pPr>
            <a:lvl6pPr lvl="5" algn="r">
              <a:lnSpc>
                <a:spcPct val="100000"/>
              </a:lnSpc>
              <a:spcBef>
                <a:spcPts val="1600"/>
              </a:spcBef>
              <a:spcAft>
                <a:spcPts val="0"/>
              </a:spcAft>
              <a:buClr>
                <a:schemeClr val="dk1"/>
              </a:buClr>
              <a:buSzPts val="2000"/>
              <a:buNone/>
              <a:defRPr sz="2000">
                <a:solidFill>
                  <a:schemeClr val="dk1"/>
                </a:solidFill>
              </a:defRPr>
            </a:lvl6pPr>
            <a:lvl7pPr lvl="6" algn="r">
              <a:lnSpc>
                <a:spcPct val="100000"/>
              </a:lnSpc>
              <a:spcBef>
                <a:spcPts val="1600"/>
              </a:spcBef>
              <a:spcAft>
                <a:spcPts val="0"/>
              </a:spcAft>
              <a:buClr>
                <a:schemeClr val="dk1"/>
              </a:buClr>
              <a:buSzPts val="2000"/>
              <a:buNone/>
              <a:defRPr sz="2000">
                <a:solidFill>
                  <a:schemeClr val="dk1"/>
                </a:solidFill>
              </a:defRPr>
            </a:lvl7pPr>
            <a:lvl8pPr lvl="7" algn="r">
              <a:lnSpc>
                <a:spcPct val="100000"/>
              </a:lnSpc>
              <a:spcBef>
                <a:spcPts val="1600"/>
              </a:spcBef>
              <a:spcAft>
                <a:spcPts val="0"/>
              </a:spcAft>
              <a:buClr>
                <a:schemeClr val="dk1"/>
              </a:buClr>
              <a:buSzPts val="2000"/>
              <a:buNone/>
              <a:defRPr sz="2000">
                <a:solidFill>
                  <a:schemeClr val="dk1"/>
                </a:solidFill>
              </a:defRPr>
            </a:lvl8pPr>
            <a:lvl9pPr lvl="8" algn="r">
              <a:lnSpc>
                <a:spcPct val="100000"/>
              </a:lnSpc>
              <a:spcBef>
                <a:spcPts val="1600"/>
              </a:spcBef>
              <a:spcAft>
                <a:spcPts val="1600"/>
              </a:spcAft>
              <a:buClr>
                <a:schemeClr val="dk1"/>
              </a:buClr>
              <a:buSzPts val="2000"/>
              <a:buNone/>
              <a:defRPr sz="2000">
                <a:solidFill>
                  <a:schemeClr val="dk1"/>
                </a:solidFill>
              </a:defRPr>
            </a:lvl9pPr>
          </a:lstStyle>
          <a:p/>
        </p:txBody>
      </p:sp>
      <p:sp>
        <p:nvSpPr>
          <p:cNvPr id="198" name="Google Shape;198;p48"/>
          <p:cNvSpPr txBox="1"/>
          <p:nvPr>
            <p:ph idx="2" type="title"/>
          </p:nvPr>
        </p:nvSpPr>
        <p:spPr>
          <a:xfrm>
            <a:off x="3508587" y="2819150"/>
            <a:ext cx="2164200" cy="64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4800"/>
              <a:buNone/>
              <a:defRPr sz="3000">
                <a:solidFill>
                  <a:schemeClr val="dk2"/>
                </a:solidFill>
              </a:defRPr>
            </a:lvl1pPr>
            <a:lvl2pPr lvl="1" algn="r">
              <a:lnSpc>
                <a:spcPct val="100000"/>
              </a:lnSpc>
              <a:spcBef>
                <a:spcPts val="0"/>
              </a:spcBef>
              <a:spcAft>
                <a:spcPts val="0"/>
              </a:spcAft>
              <a:buSzPts val="12000"/>
              <a:buNone/>
              <a:defRPr sz="12000"/>
            </a:lvl2pPr>
            <a:lvl3pPr lvl="2" algn="r">
              <a:lnSpc>
                <a:spcPct val="100000"/>
              </a:lnSpc>
              <a:spcBef>
                <a:spcPts val="0"/>
              </a:spcBef>
              <a:spcAft>
                <a:spcPts val="0"/>
              </a:spcAft>
              <a:buSzPts val="12000"/>
              <a:buNone/>
              <a:defRPr sz="12000"/>
            </a:lvl3pPr>
            <a:lvl4pPr lvl="3" algn="r">
              <a:lnSpc>
                <a:spcPct val="100000"/>
              </a:lnSpc>
              <a:spcBef>
                <a:spcPts val="0"/>
              </a:spcBef>
              <a:spcAft>
                <a:spcPts val="0"/>
              </a:spcAft>
              <a:buSzPts val="12000"/>
              <a:buNone/>
              <a:defRPr sz="12000"/>
            </a:lvl4pPr>
            <a:lvl5pPr lvl="4" algn="r">
              <a:lnSpc>
                <a:spcPct val="100000"/>
              </a:lnSpc>
              <a:spcBef>
                <a:spcPts val="0"/>
              </a:spcBef>
              <a:spcAft>
                <a:spcPts val="0"/>
              </a:spcAft>
              <a:buSzPts val="12000"/>
              <a:buNone/>
              <a:defRPr sz="12000"/>
            </a:lvl5pPr>
            <a:lvl6pPr lvl="5" algn="r">
              <a:lnSpc>
                <a:spcPct val="100000"/>
              </a:lnSpc>
              <a:spcBef>
                <a:spcPts val="0"/>
              </a:spcBef>
              <a:spcAft>
                <a:spcPts val="0"/>
              </a:spcAft>
              <a:buSzPts val="12000"/>
              <a:buNone/>
              <a:defRPr sz="12000"/>
            </a:lvl6pPr>
            <a:lvl7pPr lvl="6" algn="r">
              <a:lnSpc>
                <a:spcPct val="100000"/>
              </a:lnSpc>
              <a:spcBef>
                <a:spcPts val="0"/>
              </a:spcBef>
              <a:spcAft>
                <a:spcPts val="0"/>
              </a:spcAft>
              <a:buSzPts val="12000"/>
              <a:buNone/>
              <a:defRPr sz="12000"/>
            </a:lvl7pPr>
            <a:lvl8pPr lvl="7" algn="r">
              <a:lnSpc>
                <a:spcPct val="100000"/>
              </a:lnSpc>
              <a:spcBef>
                <a:spcPts val="0"/>
              </a:spcBef>
              <a:spcAft>
                <a:spcPts val="0"/>
              </a:spcAft>
              <a:buSzPts val="12000"/>
              <a:buNone/>
              <a:defRPr sz="12000"/>
            </a:lvl8pPr>
            <a:lvl9pPr lvl="8" algn="r">
              <a:lnSpc>
                <a:spcPct val="100000"/>
              </a:lnSpc>
              <a:spcBef>
                <a:spcPts val="0"/>
              </a:spcBef>
              <a:spcAft>
                <a:spcPts val="0"/>
              </a:spcAft>
              <a:buSzPts val="12000"/>
              <a:buNone/>
              <a:defRPr sz="12000"/>
            </a:lvl9pPr>
          </a:lstStyle>
          <a:p/>
        </p:txBody>
      </p:sp>
      <p:sp>
        <p:nvSpPr>
          <p:cNvPr id="199" name="Google Shape;199;p48"/>
          <p:cNvSpPr txBox="1"/>
          <p:nvPr>
            <p:ph idx="3" type="subTitle"/>
          </p:nvPr>
        </p:nvSpPr>
        <p:spPr>
          <a:xfrm>
            <a:off x="3508587" y="3390050"/>
            <a:ext cx="2164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800"/>
              <a:buNone/>
              <a:defRPr sz="1400">
                <a:solidFill>
                  <a:schemeClr val="dk1"/>
                </a:solidFill>
              </a:defRPr>
            </a:lvl1pPr>
            <a:lvl2pPr lvl="1" algn="r">
              <a:lnSpc>
                <a:spcPct val="100000"/>
              </a:lnSpc>
              <a:spcBef>
                <a:spcPts val="1600"/>
              </a:spcBef>
              <a:spcAft>
                <a:spcPts val="0"/>
              </a:spcAft>
              <a:buClr>
                <a:schemeClr val="dk1"/>
              </a:buClr>
              <a:buSzPts val="2000"/>
              <a:buNone/>
              <a:defRPr sz="2000">
                <a:solidFill>
                  <a:schemeClr val="dk1"/>
                </a:solidFill>
              </a:defRPr>
            </a:lvl2pPr>
            <a:lvl3pPr lvl="2" algn="r">
              <a:lnSpc>
                <a:spcPct val="100000"/>
              </a:lnSpc>
              <a:spcBef>
                <a:spcPts val="1600"/>
              </a:spcBef>
              <a:spcAft>
                <a:spcPts val="0"/>
              </a:spcAft>
              <a:buClr>
                <a:schemeClr val="dk1"/>
              </a:buClr>
              <a:buSzPts val="2000"/>
              <a:buNone/>
              <a:defRPr sz="2000">
                <a:solidFill>
                  <a:schemeClr val="dk1"/>
                </a:solidFill>
              </a:defRPr>
            </a:lvl3pPr>
            <a:lvl4pPr lvl="3" algn="r">
              <a:lnSpc>
                <a:spcPct val="100000"/>
              </a:lnSpc>
              <a:spcBef>
                <a:spcPts val="1600"/>
              </a:spcBef>
              <a:spcAft>
                <a:spcPts val="0"/>
              </a:spcAft>
              <a:buClr>
                <a:schemeClr val="dk1"/>
              </a:buClr>
              <a:buSzPts val="2000"/>
              <a:buNone/>
              <a:defRPr sz="2000">
                <a:solidFill>
                  <a:schemeClr val="dk1"/>
                </a:solidFill>
              </a:defRPr>
            </a:lvl4pPr>
            <a:lvl5pPr lvl="4" algn="r">
              <a:lnSpc>
                <a:spcPct val="100000"/>
              </a:lnSpc>
              <a:spcBef>
                <a:spcPts val="1600"/>
              </a:spcBef>
              <a:spcAft>
                <a:spcPts val="0"/>
              </a:spcAft>
              <a:buClr>
                <a:schemeClr val="dk1"/>
              </a:buClr>
              <a:buSzPts val="2000"/>
              <a:buNone/>
              <a:defRPr sz="2000">
                <a:solidFill>
                  <a:schemeClr val="dk1"/>
                </a:solidFill>
              </a:defRPr>
            </a:lvl5pPr>
            <a:lvl6pPr lvl="5" algn="r">
              <a:lnSpc>
                <a:spcPct val="100000"/>
              </a:lnSpc>
              <a:spcBef>
                <a:spcPts val="1600"/>
              </a:spcBef>
              <a:spcAft>
                <a:spcPts val="0"/>
              </a:spcAft>
              <a:buClr>
                <a:schemeClr val="dk1"/>
              </a:buClr>
              <a:buSzPts val="2000"/>
              <a:buNone/>
              <a:defRPr sz="2000">
                <a:solidFill>
                  <a:schemeClr val="dk1"/>
                </a:solidFill>
              </a:defRPr>
            </a:lvl6pPr>
            <a:lvl7pPr lvl="6" algn="r">
              <a:lnSpc>
                <a:spcPct val="100000"/>
              </a:lnSpc>
              <a:spcBef>
                <a:spcPts val="1600"/>
              </a:spcBef>
              <a:spcAft>
                <a:spcPts val="0"/>
              </a:spcAft>
              <a:buClr>
                <a:schemeClr val="dk1"/>
              </a:buClr>
              <a:buSzPts val="2000"/>
              <a:buNone/>
              <a:defRPr sz="2000">
                <a:solidFill>
                  <a:schemeClr val="dk1"/>
                </a:solidFill>
              </a:defRPr>
            </a:lvl7pPr>
            <a:lvl8pPr lvl="7" algn="r">
              <a:lnSpc>
                <a:spcPct val="100000"/>
              </a:lnSpc>
              <a:spcBef>
                <a:spcPts val="1600"/>
              </a:spcBef>
              <a:spcAft>
                <a:spcPts val="0"/>
              </a:spcAft>
              <a:buClr>
                <a:schemeClr val="dk1"/>
              </a:buClr>
              <a:buSzPts val="2000"/>
              <a:buNone/>
              <a:defRPr sz="2000">
                <a:solidFill>
                  <a:schemeClr val="dk1"/>
                </a:solidFill>
              </a:defRPr>
            </a:lvl8pPr>
            <a:lvl9pPr lvl="8" algn="r">
              <a:lnSpc>
                <a:spcPct val="100000"/>
              </a:lnSpc>
              <a:spcBef>
                <a:spcPts val="1600"/>
              </a:spcBef>
              <a:spcAft>
                <a:spcPts val="1600"/>
              </a:spcAft>
              <a:buClr>
                <a:schemeClr val="dk1"/>
              </a:buClr>
              <a:buSzPts val="2000"/>
              <a:buNone/>
              <a:defRPr sz="2000">
                <a:solidFill>
                  <a:schemeClr val="dk1"/>
                </a:solidFill>
              </a:defRPr>
            </a:lvl9pPr>
          </a:lstStyle>
          <a:p/>
        </p:txBody>
      </p:sp>
      <p:sp>
        <p:nvSpPr>
          <p:cNvPr id="200" name="Google Shape;200;p48"/>
          <p:cNvSpPr txBox="1"/>
          <p:nvPr>
            <p:ph idx="4" type="title"/>
          </p:nvPr>
        </p:nvSpPr>
        <p:spPr>
          <a:xfrm>
            <a:off x="717800" y="383175"/>
            <a:ext cx="7708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201" name="Google Shape;201;p48"/>
          <p:cNvSpPr txBox="1"/>
          <p:nvPr>
            <p:ph idx="5" type="title"/>
          </p:nvPr>
        </p:nvSpPr>
        <p:spPr>
          <a:xfrm>
            <a:off x="6216100" y="2819150"/>
            <a:ext cx="2164200" cy="64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4800"/>
              <a:buNone/>
              <a:defRPr sz="3000">
                <a:solidFill>
                  <a:schemeClr val="dk2"/>
                </a:solidFill>
              </a:defRPr>
            </a:lvl1pPr>
            <a:lvl2pPr lvl="1" algn="r">
              <a:lnSpc>
                <a:spcPct val="100000"/>
              </a:lnSpc>
              <a:spcBef>
                <a:spcPts val="0"/>
              </a:spcBef>
              <a:spcAft>
                <a:spcPts val="0"/>
              </a:spcAft>
              <a:buSzPts val="12000"/>
              <a:buNone/>
              <a:defRPr sz="12000"/>
            </a:lvl2pPr>
            <a:lvl3pPr lvl="2" algn="r">
              <a:lnSpc>
                <a:spcPct val="100000"/>
              </a:lnSpc>
              <a:spcBef>
                <a:spcPts val="0"/>
              </a:spcBef>
              <a:spcAft>
                <a:spcPts val="0"/>
              </a:spcAft>
              <a:buSzPts val="12000"/>
              <a:buNone/>
              <a:defRPr sz="12000"/>
            </a:lvl3pPr>
            <a:lvl4pPr lvl="3" algn="r">
              <a:lnSpc>
                <a:spcPct val="100000"/>
              </a:lnSpc>
              <a:spcBef>
                <a:spcPts val="0"/>
              </a:spcBef>
              <a:spcAft>
                <a:spcPts val="0"/>
              </a:spcAft>
              <a:buSzPts val="12000"/>
              <a:buNone/>
              <a:defRPr sz="12000"/>
            </a:lvl4pPr>
            <a:lvl5pPr lvl="4" algn="r">
              <a:lnSpc>
                <a:spcPct val="100000"/>
              </a:lnSpc>
              <a:spcBef>
                <a:spcPts val="0"/>
              </a:spcBef>
              <a:spcAft>
                <a:spcPts val="0"/>
              </a:spcAft>
              <a:buSzPts val="12000"/>
              <a:buNone/>
              <a:defRPr sz="12000"/>
            </a:lvl5pPr>
            <a:lvl6pPr lvl="5" algn="r">
              <a:lnSpc>
                <a:spcPct val="100000"/>
              </a:lnSpc>
              <a:spcBef>
                <a:spcPts val="0"/>
              </a:spcBef>
              <a:spcAft>
                <a:spcPts val="0"/>
              </a:spcAft>
              <a:buSzPts val="12000"/>
              <a:buNone/>
              <a:defRPr sz="12000"/>
            </a:lvl6pPr>
            <a:lvl7pPr lvl="6" algn="r">
              <a:lnSpc>
                <a:spcPct val="100000"/>
              </a:lnSpc>
              <a:spcBef>
                <a:spcPts val="0"/>
              </a:spcBef>
              <a:spcAft>
                <a:spcPts val="0"/>
              </a:spcAft>
              <a:buSzPts val="12000"/>
              <a:buNone/>
              <a:defRPr sz="12000"/>
            </a:lvl7pPr>
            <a:lvl8pPr lvl="7" algn="r">
              <a:lnSpc>
                <a:spcPct val="100000"/>
              </a:lnSpc>
              <a:spcBef>
                <a:spcPts val="0"/>
              </a:spcBef>
              <a:spcAft>
                <a:spcPts val="0"/>
              </a:spcAft>
              <a:buSzPts val="12000"/>
              <a:buNone/>
              <a:defRPr sz="12000"/>
            </a:lvl8pPr>
            <a:lvl9pPr lvl="8" algn="r">
              <a:lnSpc>
                <a:spcPct val="100000"/>
              </a:lnSpc>
              <a:spcBef>
                <a:spcPts val="0"/>
              </a:spcBef>
              <a:spcAft>
                <a:spcPts val="0"/>
              </a:spcAft>
              <a:buSzPts val="12000"/>
              <a:buNone/>
              <a:defRPr sz="12000"/>
            </a:lvl9pPr>
          </a:lstStyle>
          <a:p/>
        </p:txBody>
      </p:sp>
      <p:sp>
        <p:nvSpPr>
          <p:cNvPr id="202" name="Google Shape;202;p48"/>
          <p:cNvSpPr txBox="1"/>
          <p:nvPr>
            <p:ph idx="6" type="subTitle"/>
          </p:nvPr>
        </p:nvSpPr>
        <p:spPr>
          <a:xfrm>
            <a:off x="6216100" y="3390050"/>
            <a:ext cx="2164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800"/>
              <a:buNone/>
              <a:defRPr sz="1400">
                <a:solidFill>
                  <a:schemeClr val="dk1"/>
                </a:solidFill>
              </a:defRPr>
            </a:lvl1pPr>
            <a:lvl2pPr lvl="1" algn="r">
              <a:lnSpc>
                <a:spcPct val="100000"/>
              </a:lnSpc>
              <a:spcBef>
                <a:spcPts val="1600"/>
              </a:spcBef>
              <a:spcAft>
                <a:spcPts val="0"/>
              </a:spcAft>
              <a:buClr>
                <a:schemeClr val="dk1"/>
              </a:buClr>
              <a:buSzPts val="2000"/>
              <a:buNone/>
              <a:defRPr sz="2000">
                <a:solidFill>
                  <a:schemeClr val="dk1"/>
                </a:solidFill>
              </a:defRPr>
            </a:lvl2pPr>
            <a:lvl3pPr lvl="2" algn="r">
              <a:lnSpc>
                <a:spcPct val="100000"/>
              </a:lnSpc>
              <a:spcBef>
                <a:spcPts val="1600"/>
              </a:spcBef>
              <a:spcAft>
                <a:spcPts val="0"/>
              </a:spcAft>
              <a:buClr>
                <a:schemeClr val="dk1"/>
              </a:buClr>
              <a:buSzPts val="2000"/>
              <a:buNone/>
              <a:defRPr sz="2000">
                <a:solidFill>
                  <a:schemeClr val="dk1"/>
                </a:solidFill>
              </a:defRPr>
            </a:lvl3pPr>
            <a:lvl4pPr lvl="3" algn="r">
              <a:lnSpc>
                <a:spcPct val="100000"/>
              </a:lnSpc>
              <a:spcBef>
                <a:spcPts val="1600"/>
              </a:spcBef>
              <a:spcAft>
                <a:spcPts val="0"/>
              </a:spcAft>
              <a:buClr>
                <a:schemeClr val="dk1"/>
              </a:buClr>
              <a:buSzPts val="2000"/>
              <a:buNone/>
              <a:defRPr sz="2000">
                <a:solidFill>
                  <a:schemeClr val="dk1"/>
                </a:solidFill>
              </a:defRPr>
            </a:lvl4pPr>
            <a:lvl5pPr lvl="4" algn="r">
              <a:lnSpc>
                <a:spcPct val="100000"/>
              </a:lnSpc>
              <a:spcBef>
                <a:spcPts val="1600"/>
              </a:spcBef>
              <a:spcAft>
                <a:spcPts val="0"/>
              </a:spcAft>
              <a:buClr>
                <a:schemeClr val="dk1"/>
              </a:buClr>
              <a:buSzPts val="2000"/>
              <a:buNone/>
              <a:defRPr sz="2000">
                <a:solidFill>
                  <a:schemeClr val="dk1"/>
                </a:solidFill>
              </a:defRPr>
            </a:lvl5pPr>
            <a:lvl6pPr lvl="5" algn="r">
              <a:lnSpc>
                <a:spcPct val="100000"/>
              </a:lnSpc>
              <a:spcBef>
                <a:spcPts val="1600"/>
              </a:spcBef>
              <a:spcAft>
                <a:spcPts val="0"/>
              </a:spcAft>
              <a:buClr>
                <a:schemeClr val="dk1"/>
              </a:buClr>
              <a:buSzPts val="2000"/>
              <a:buNone/>
              <a:defRPr sz="2000">
                <a:solidFill>
                  <a:schemeClr val="dk1"/>
                </a:solidFill>
              </a:defRPr>
            </a:lvl6pPr>
            <a:lvl7pPr lvl="6" algn="r">
              <a:lnSpc>
                <a:spcPct val="100000"/>
              </a:lnSpc>
              <a:spcBef>
                <a:spcPts val="1600"/>
              </a:spcBef>
              <a:spcAft>
                <a:spcPts val="0"/>
              </a:spcAft>
              <a:buClr>
                <a:schemeClr val="dk1"/>
              </a:buClr>
              <a:buSzPts val="2000"/>
              <a:buNone/>
              <a:defRPr sz="2000">
                <a:solidFill>
                  <a:schemeClr val="dk1"/>
                </a:solidFill>
              </a:defRPr>
            </a:lvl7pPr>
            <a:lvl8pPr lvl="7" algn="r">
              <a:lnSpc>
                <a:spcPct val="100000"/>
              </a:lnSpc>
              <a:spcBef>
                <a:spcPts val="1600"/>
              </a:spcBef>
              <a:spcAft>
                <a:spcPts val="0"/>
              </a:spcAft>
              <a:buClr>
                <a:schemeClr val="dk1"/>
              </a:buClr>
              <a:buSzPts val="2000"/>
              <a:buNone/>
              <a:defRPr sz="2000">
                <a:solidFill>
                  <a:schemeClr val="dk1"/>
                </a:solidFill>
              </a:defRPr>
            </a:lvl8pPr>
            <a:lvl9pPr lvl="8" algn="r">
              <a:lnSpc>
                <a:spcPct val="100000"/>
              </a:lnSpc>
              <a:spcBef>
                <a:spcPts val="1600"/>
              </a:spcBef>
              <a:spcAft>
                <a:spcPts val="1600"/>
              </a:spcAft>
              <a:buClr>
                <a:schemeClr val="dk1"/>
              </a:buClr>
              <a:buSzPts val="2000"/>
              <a:buNone/>
              <a:defRPr sz="2000">
                <a:solidFill>
                  <a:schemeClr val="dk1"/>
                </a:solidFill>
              </a:defRPr>
            </a:lvl9pPr>
          </a:lstStyle>
          <a:p/>
        </p:txBody>
      </p:sp>
      <p:sp>
        <p:nvSpPr>
          <p:cNvPr id="203" name="Google Shape;203;p48"/>
          <p:cNvSpPr/>
          <p:nvPr/>
        </p:nvSpPr>
        <p:spPr>
          <a:xfrm flipH="1">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8"/>
          <p:cNvSpPr/>
          <p:nvPr/>
        </p:nvSpPr>
        <p:spPr>
          <a:xfrm flipH="1">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4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206" name="Google Shape;206;p48"/>
          <p:cNvSpPr txBox="1"/>
          <p:nvPr>
            <p:ph idx="7"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2">
    <p:spTree>
      <p:nvGrpSpPr>
        <p:cNvPr id="207" name="Shape 207"/>
        <p:cNvGrpSpPr/>
        <p:nvPr/>
      </p:nvGrpSpPr>
      <p:grpSpPr>
        <a:xfrm>
          <a:off x="0" y="0"/>
          <a:ext cx="0" cy="0"/>
          <a:chOff x="0" y="0"/>
          <a:chExt cx="0" cy="0"/>
        </a:xfrm>
      </p:grpSpPr>
      <p:sp>
        <p:nvSpPr>
          <p:cNvPr id="208" name="Google Shape;208;p49"/>
          <p:cNvSpPr txBox="1"/>
          <p:nvPr>
            <p:ph idx="1" type="subTitle"/>
          </p:nvPr>
        </p:nvSpPr>
        <p:spPr>
          <a:xfrm>
            <a:off x="711900" y="14760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209" name="Google Shape;209;p49"/>
          <p:cNvSpPr txBox="1"/>
          <p:nvPr>
            <p:ph idx="2" type="subTitle"/>
          </p:nvPr>
        </p:nvSpPr>
        <p:spPr>
          <a:xfrm>
            <a:off x="711900" y="18514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210" name="Google Shape;210;p49"/>
          <p:cNvSpPr txBox="1"/>
          <p:nvPr>
            <p:ph idx="3" type="subTitle"/>
          </p:nvPr>
        </p:nvSpPr>
        <p:spPr>
          <a:xfrm>
            <a:off x="2983950" y="14760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211" name="Google Shape;211;p49"/>
          <p:cNvSpPr txBox="1"/>
          <p:nvPr>
            <p:ph idx="4" type="subTitle"/>
          </p:nvPr>
        </p:nvSpPr>
        <p:spPr>
          <a:xfrm>
            <a:off x="2983950" y="18514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212" name="Google Shape;212;p49"/>
          <p:cNvSpPr txBox="1"/>
          <p:nvPr>
            <p:ph idx="5" type="subTitle"/>
          </p:nvPr>
        </p:nvSpPr>
        <p:spPr>
          <a:xfrm>
            <a:off x="5256000" y="14760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213" name="Google Shape;213;p49"/>
          <p:cNvSpPr txBox="1"/>
          <p:nvPr>
            <p:ph idx="6" type="subTitle"/>
          </p:nvPr>
        </p:nvSpPr>
        <p:spPr>
          <a:xfrm>
            <a:off x="5256000" y="18514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214" name="Google Shape;214;p49"/>
          <p:cNvSpPr txBox="1"/>
          <p:nvPr>
            <p:ph idx="7" type="subTitle"/>
          </p:nvPr>
        </p:nvSpPr>
        <p:spPr>
          <a:xfrm>
            <a:off x="711900" y="29522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215" name="Google Shape;215;p49"/>
          <p:cNvSpPr txBox="1"/>
          <p:nvPr>
            <p:ph idx="8" type="subTitle"/>
          </p:nvPr>
        </p:nvSpPr>
        <p:spPr>
          <a:xfrm>
            <a:off x="711900" y="33276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216" name="Google Shape;216;p49"/>
          <p:cNvSpPr txBox="1"/>
          <p:nvPr>
            <p:ph idx="9" type="subTitle"/>
          </p:nvPr>
        </p:nvSpPr>
        <p:spPr>
          <a:xfrm>
            <a:off x="2983950" y="29522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217" name="Google Shape;217;p49"/>
          <p:cNvSpPr txBox="1"/>
          <p:nvPr>
            <p:ph idx="13" type="subTitle"/>
          </p:nvPr>
        </p:nvSpPr>
        <p:spPr>
          <a:xfrm>
            <a:off x="2983950" y="33276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218" name="Google Shape;218;p49"/>
          <p:cNvSpPr txBox="1"/>
          <p:nvPr>
            <p:ph idx="14" type="subTitle"/>
          </p:nvPr>
        </p:nvSpPr>
        <p:spPr>
          <a:xfrm>
            <a:off x="5256000" y="29522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219" name="Google Shape;219;p49"/>
          <p:cNvSpPr txBox="1"/>
          <p:nvPr>
            <p:ph idx="15" type="subTitle"/>
          </p:nvPr>
        </p:nvSpPr>
        <p:spPr>
          <a:xfrm>
            <a:off x="5256000" y="33276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220" name="Google Shape;220;p49"/>
          <p:cNvSpPr txBox="1"/>
          <p:nvPr>
            <p:ph type="title"/>
          </p:nvPr>
        </p:nvSpPr>
        <p:spPr>
          <a:xfrm>
            <a:off x="717800" y="383175"/>
            <a:ext cx="7708200" cy="647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221" name="Google Shape;221;p49"/>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49"/>
          <p:cNvSpPr/>
          <p:nvPr/>
        </p:nvSpPr>
        <p:spPr>
          <a:xfrm>
            <a:off x="792780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9"/>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224" name="Shape 224"/>
        <p:cNvGrpSpPr/>
        <p:nvPr/>
      </p:nvGrpSpPr>
      <p:grpSpPr>
        <a:xfrm>
          <a:off x="0" y="0"/>
          <a:ext cx="0" cy="0"/>
          <a:chOff x="0" y="0"/>
          <a:chExt cx="0" cy="0"/>
        </a:xfrm>
      </p:grpSpPr>
      <p:sp>
        <p:nvSpPr>
          <p:cNvPr id="225" name="Google Shape;225;p50"/>
          <p:cNvSpPr txBox="1"/>
          <p:nvPr>
            <p:ph type="title"/>
          </p:nvPr>
        </p:nvSpPr>
        <p:spPr>
          <a:xfrm>
            <a:off x="713225" y="445025"/>
            <a:ext cx="3858900" cy="133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p:txBody>
      </p:sp>
      <p:sp>
        <p:nvSpPr>
          <p:cNvPr id="226" name="Google Shape;226;p50"/>
          <p:cNvSpPr txBox="1"/>
          <p:nvPr/>
        </p:nvSpPr>
        <p:spPr>
          <a:xfrm>
            <a:off x="713225" y="3485675"/>
            <a:ext cx="3956100" cy="61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100"/>
              <a:buFont typeface="Arial"/>
              <a:buNone/>
            </a:pPr>
            <a:r>
              <a:rPr b="0" i="0" lang="fr" sz="1100" u="none" cap="none" strike="noStrike">
                <a:solidFill>
                  <a:schemeClr val="accent2"/>
                </a:solidFill>
                <a:latin typeface="Montserrat"/>
                <a:ea typeface="Montserrat"/>
                <a:cs typeface="Montserrat"/>
                <a:sym typeface="Montserrat"/>
              </a:rPr>
              <a:t>CREDITS: This presentation template was created by </a:t>
            </a:r>
            <a:r>
              <a:rPr b="1" i="0" lang="fr" sz="1100" u="none" cap="none" strike="noStrike">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b="0" i="0" lang="fr" sz="1100" u="none" cap="none" strike="noStrike">
                <a:solidFill>
                  <a:schemeClr val="accent2"/>
                </a:solidFill>
                <a:latin typeface="Montserrat"/>
                <a:ea typeface="Montserrat"/>
                <a:cs typeface="Montserrat"/>
                <a:sym typeface="Montserrat"/>
              </a:rPr>
              <a:t>, including icons by </a:t>
            </a:r>
            <a:r>
              <a:rPr b="1" i="0" lang="fr" sz="1100" u="none" cap="none" strike="noStrike">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b="0" i="0" lang="fr" sz="1100" u="none" cap="none" strike="noStrike">
                <a:solidFill>
                  <a:schemeClr val="accent2"/>
                </a:solidFill>
                <a:latin typeface="Montserrat"/>
                <a:ea typeface="Montserrat"/>
                <a:cs typeface="Montserrat"/>
                <a:sym typeface="Montserrat"/>
              </a:rPr>
              <a:t>, and infographics &amp; images by </a:t>
            </a:r>
            <a:r>
              <a:rPr b="1" i="0" lang="fr" sz="1100" u="none" cap="none" strike="noStrike">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i="0" sz="1100" u="none" cap="none" strike="noStrike">
              <a:solidFill>
                <a:schemeClr val="accent2"/>
              </a:solidFill>
              <a:latin typeface="Montserrat"/>
              <a:ea typeface="Montserrat"/>
              <a:cs typeface="Montserrat"/>
              <a:sym typeface="Montserrat"/>
            </a:endParaRPr>
          </a:p>
        </p:txBody>
      </p:sp>
      <p:sp>
        <p:nvSpPr>
          <p:cNvPr id="227" name="Google Shape;227;p50"/>
          <p:cNvSpPr/>
          <p:nvPr/>
        </p:nvSpPr>
        <p:spPr>
          <a:xfrm>
            <a:off x="6711600" y="25716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50"/>
          <p:cNvSpPr/>
          <p:nvPr/>
        </p:nvSpPr>
        <p:spPr>
          <a:xfrm>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50"/>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4" name="Shape 234"/>
        <p:cNvGrpSpPr/>
        <p:nvPr/>
      </p:nvGrpSpPr>
      <p:grpSpPr>
        <a:xfrm>
          <a:off x="0" y="0"/>
          <a:ext cx="0" cy="0"/>
          <a:chOff x="0" y="0"/>
          <a:chExt cx="0" cy="0"/>
        </a:xfrm>
      </p:grpSpPr>
      <p:sp>
        <p:nvSpPr>
          <p:cNvPr id="235" name="Google Shape;235;p26"/>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6" name="Shape 236"/>
        <p:cNvGrpSpPr/>
        <p:nvPr/>
      </p:nvGrpSpPr>
      <p:grpSpPr>
        <a:xfrm>
          <a:off x="0" y="0"/>
          <a:ext cx="0" cy="0"/>
          <a:chOff x="0" y="0"/>
          <a:chExt cx="0" cy="0"/>
        </a:xfrm>
      </p:grpSpPr>
      <p:sp>
        <p:nvSpPr>
          <p:cNvPr id="237" name="Google Shape;237;p51"/>
          <p:cNvSpPr txBox="1"/>
          <p:nvPr>
            <p:ph type="ctrTitle"/>
          </p:nvPr>
        </p:nvSpPr>
        <p:spPr>
          <a:xfrm>
            <a:off x="1643858" y="1172225"/>
            <a:ext cx="6770700" cy="20526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38" name="Google Shape;238;p51"/>
          <p:cNvSpPr txBox="1"/>
          <p:nvPr>
            <p:ph idx="1" type="subTitle"/>
          </p:nvPr>
        </p:nvSpPr>
        <p:spPr>
          <a:xfrm>
            <a:off x="1643852" y="3261775"/>
            <a:ext cx="6770700" cy="557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39" name="Google Shape;239;p51"/>
          <p:cNvSpPr/>
          <p:nvPr/>
        </p:nvSpPr>
        <p:spPr>
          <a:xfrm flipH="1" rot="10800000">
            <a:off x="0" y="175"/>
            <a:ext cx="1217400" cy="2944200"/>
          </a:xfrm>
          <a:prstGeom prst="round1Rect">
            <a:avLst>
              <a:gd fmla="val 8873" name="adj"/>
            </a:avLst>
          </a:prstGeom>
          <a:solidFill>
            <a:srgbClr val="0C34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0" name="Google Shape;240;p51"/>
          <p:cNvPicPr preferRelativeResize="0"/>
          <p:nvPr/>
        </p:nvPicPr>
        <p:blipFill rotWithShape="1">
          <a:blip r:embed="rId2">
            <a:alphaModFix/>
          </a:blip>
          <a:srcRect b="0" l="0" r="0" t="0"/>
          <a:stretch/>
        </p:blipFill>
        <p:spPr>
          <a:xfrm>
            <a:off x="8090400" y="4713350"/>
            <a:ext cx="941175" cy="327150"/>
          </a:xfrm>
          <a:prstGeom prst="rect">
            <a:avLst/>
          </a:prstGeom>
          <a:noFill/>
          <a:ln>
            <a:noFill/>
          </a:ln>
        </p:spPr>
      </p:pic>
      <p:pic>
        <p:nvPicPr>
          <p:cNvPr id="241" name="Google Shape;241;p51"/>
          <p:cNvPicPr preferRelativeResize="0"/>
          <p:nvPr/>
        </p:nvPicPr>
        <p:blipFill rotWithShape="1">
          <a:blip r:embed="rId3">
            <a:alphaModFix/>
          </a:blip>
          <a:srcRect b="17100" l="8595" r="8595" t="17100"/>
          <a:stretch/>
        </p:blipFill>
        <p:spPr>
          <a:xfrm>
            <a:off x="161525" y="3078075"/>
            <a:ext cx="887175" cy="7049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2" name="Shape 242"/>
        <p:cNvGrpSpPr/>
        <p:nvPr/>
      </p:nvGrpSpPr>
      <p:grpSpPr>
        <a:xfrm>
          <a:off x="0" y="0"/>
          <a:ext cx="0" cy="0"/>
          <a:chOff x="0" y="0"/>
          <a:chExt cx="0" cy="0"/>
        </a:xfrm>
      </p:grpSpPr>
      <p:sp>
        <p:nvSpPr>
          <p:cNvPr id="243" name="Google Shape;243;p52"/>
          <p:cNvSpPr txBox="1"/>
          <p:nvPr>
            <p:ph type="title"/>
          </p:nvPr>
        </p:nvSpPr>
        <p:spPr>
          <a:xfrm>
            <a:off x="3968425" y="2227050"/>
            <a:ext cx="4462500" cy="841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44" name="Google Shape;244;p52"/>
          <p:cNvSpPr txBox="1"/>
          <p:nvPr>
            <p:ph idx="1" type="subTitle"/>
          </p:nvPr>
        </p:nvSpPr>
        <p:spPr>
          <a:xfrm>
            <a:off x="3968275" y="3045375"/>
            <a:ext cx="4462500" cy="678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245" name="Google Shape;245;p52"/>
          <p:cNvSpPr txBox="1"/>
          <p:nvPr>
            <p:ph idx="2" type="title"/>
          </p:nvPr>
        </p:nvSpPr>
        <p:spPr>
          <a:xfrm>
            <a:off x="3968350" y="1262325"/>
            <a:ext cx="4462500" cy="1141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246" name="Google Shape;246;p52"/>
          <p:cNvSpPr/>
          <p:nvPr/>
        </p:nvSpPr>
        <p:spPr>
          <a:xfrm flipH="1" rot="10800000">
            <a:off x="1441925" y="25716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52"/>
          <p:cNvSpPr/>
          <p:nvPr/>
        </p:nvSpPr>
        <p:spPr>
          <a:xfrm flipH="1" rot="10800000">
            <a:off x="2658125" y="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52"/>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9" name="Shape 249"/>
        <p:cNvGrpSpPr/>
        <p:nvPr/>
      </p:nvGrpSpPr>
      <p:grpSpPr>
        <a:xfrm>
          <a:off x="0" y="0"/>
          <a:ext cx="0" cy="0"/>
          <a:chOff x="0" y="0"/>
          <a:chExt cx="0" cy="0"/>
        </a:xfrm>
      </p:grpSpPr>
      <p:sp>
        <p:nvSpPr>
          <p:cNvPr id="250" name="Google Shape;250;p53"/>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Font typeface="Barlow"/>
              <a:buChar char="●"/>
              <a:defRPr sz="1200"/>
            </a:lvl1pPr>
            <a:lvl2pPr indent="-317500" lvl="1" marL="914400" algn="l">
              <a:lnSpc>
                <a:spcPct val="100000"/>
              </a:lnSpc>
              <a:spcBef>
                <a:spcPts val="1600"/>
              </a:spcBef>
              <a:spcAft>
                <a:spcPts val="0"/>
              </a:spcAft>
              <a:buSzPts val="1400"/>
              <a:buFont typeface="Barlow"/>
              <a:buChar char="○"/>
              <a:defRPr sz="1200"/>
            </a:lvl2pPr>
            <a:lvl3pPr indent="-317500" lvl="2" marL="1371600" algn="l">
              <a:lnSpc>
                <a:spcPct val="100000"/>
              </a:lnSpc>
              <a:spcBef>
                <a:spcPts val="1600"/>
              </a:spcBef>
              <a:spcAft>
                <a:spcPts val="0"/>
              </a:spcAft>
              <a:buClr>
                <a:schemeClr val="lt1"/>
              </a:buClr>
              <a:buSzPts val="1400"/>
              <a:buFont typeface="Barlow"/>
              <a:buChar char="■"/>
              <a:defRPr/>
            </a:lvl3pPr>
            <a:lvl4pPr indent="-317500" lvl="3" marL="1828800" algn="l">
              <a:lnSpc>
                <a:spcPct val="100000"/>
              </a:lnSpc>
              <a:spcBef>
                <a:spcPts val="1600"/>
              </a:spcBef>
              <a:spcAft>
                <a:spcPts val="0"/>
              </a:spcAft>
              <a:buClr>
                <a:schemeClr val="lt1"/>
              </a:buClr>
              <a:buSzPts val="1400"/>
              <a:buFont typeface="Barlow"/>
              <a:buChar char="●"/>
              <a:defRPr/>
            </a:lvl4pPr>
            <a:lvl5pPr indent="-317500" lvl="4" marL="2286000" algn="l">
              <a:lnSpc>
                <a:spcPct val="100000"/>
              </a:lnSpc>
              <a:spcBef>
                <a:spcPts val="1600"/>
              </a:spcBef>
              <a:spcAft>
                <a:spcPts val="0"/>
              </a:spcAft>
              <a:buClr>
                <a:schemeClr val="lt1"/>
              </a:buClr>
              <a:buSzPts val="1400"/>
              <a:buFont typeface="Barlow"/>
              <a:buChar char="○"/>
              <a:defRPr/>
            </a:lvl5pPr>
            <a:lvl6pPr indent="-317500" lvl="5" marL="2743200" algn="l">
              <a:lnSpc>
                <a:spcPct val="100000"/>
              </a:lnSpc>
              <a:spcBef>
                <a:spcPts val="1600"/>
              </a:spcBef>
              <a:spcAft>
                <a:spcPts val="0"/>
              </a:spcAft>
              <a:buClr>
                <a:schemeClr val="lt1"/>
              </a:buClr>
              <a:buSzPts val="1400"/>
              <a:buFont typeface="Barlow"/>
              <a:buChar char="■"/>
              <a:defRPr/>
            </a:lvl6pPr>
            <a:lvl7pPr indent="-317500" lvl="6" marL="3200400" algn="l">
              <a:lnSpc>
                <a:spcPct val="100000"/>
              </a:lnSpc>
              <a:spcBef>
                <a:spcPts val="1600"/>
              </a:spcBef>
              <a:spcAft>
                <a:spcPts val="0"/>
              </a:spcAft>
              <a:buClr>
                <a:schemeClr val="lt1"/>
              </a:buClr>
              <a:buSzPts val="1400"/>
              <a:buFont typeface="Barlow"/>
              <a:buChar char="●"/>
              <a:defRPr/>
            </a:lvl7pPr>
            <a:lvl8pPr indent="-317500" lvl="7" marL="3657600" algn="l">
              <a:lnSpc>
                <a:spcPct val="100000"/>
              </a:lnSpc>
              <a:spcBef>
                <a:spcPts val="1600"/>
              </a:spcBef>
              <a:spcAft>
                <a:spcPts val="0"/>
              </a:spcAft>
              <a:buClr>
                <a:schemeClr val="lt1"/>
              </a:buClr>
              <a:buSzPts val="1400"/>
              <a:buFont typeface="Barlow"/>
              <a:buChar char="○"/>
              <a:defRPr/>
            </a:lvl8pPr>
            <a:lvl9pPr indent="-317500" lvl="8" marL="4114800" algn="l">
              <a:lnSpc>
                <a:spcPct val="100000"/>
              </a:lnSpc>
              <a:spcBef>
                <a:spcPts val="1600"/>
              </a:spcBef>
              <a:spcAft>
                <a:spcPts val="1600"/>
              </a:spcAft>
              <a:buClr>
                <a:schemeClr val="lt1"/>
              </a:buClr>
              <a:buSzPts val="1400"/>
              <a:buFont typeface="Barlow"/>
              <a:buChar char="■"/>
              <a:defRPr/>
            </a:lvl9pPr>
          </a:lstStyle>
          <a:p/>
        </p:txBody>
      </p:sp>
      <p:sp>
        <p:nvSpPr>
          <p:cNvPr id="251" name="Google Shape;251;p53"/>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2" name="Google Shape;252;p53"/>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3" name="Shape 253"/>
        <p:cNvGrpSpPr/>
        <p:nvPr/>
      </p:nvGrpSpPr>
      <p:grpSpPr>
        <a:xfrm>
          <a:off x="0" y="0"/>
          <a:ext cx="0" cy="0"/>
          <a:chOff x="0" y="0"/>
          <a:chExt cx="0" cy="0"/>
        </a:xfrm>
      </p:grpSpPr>
      <p:sp>
        <p:nvSpPr>
          <p:cNvPr id="254" name="Google Shape;254;p54"/>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5" name="Google Shape;255;p54"/>
          <p:cNvSpPr txBox="1"/>
          <p:nvPr>
            <p:ph idx="1" type="body"/>
          </p:nvPr>
        </p:nvSpPr>
        <p:spPr>
          <a:xfrm>
            <a:off x="713225" y="2371675"/>
            <a:ext cx="2987100" cy="12792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000043"/>
              </a:buClr>
              <a:buSzPts val="1400"/>
              <a:buFont typeface="Quicksand Medium"/>
              <a:buChar char="●"/>
              <a:defRPr sz="1400">
                <a:solidFill>
                  <a:schemeClr val="dk1"/>
                </a:solidFill>
              </a:defRPr>
            </a:lvl1pPr>
            <a:lvl2pPr indent="-317500" lvl="1" marL="914400" algn="l">
              <a:lnSpc>
                <a:spcPct val="100000"/>
              </a:lnSpc>
              <a:spcBef>
                <a:spcPts val="0"/>
              </a:spcBef>
              <a:spcAft>
                <a:spcPts val="0"/>
              </a:spcAft>
              <a:buClr>
                <a:srgbClr val="000043"/>
              </a:buClr>
              <a:buSzPts val="1400"/>
              <a:buFont typeface="Quicksand Medium"/>
              <a:buChar char="●"/>
              <a:defRPr sz="1200"/>
            </a:lvl2pPr>
            <a:lvl3pPr indent="-317500" lvl="2" marL="1371600" algn="l">
              <a:lnSpc>
                <a:spcPct val="100000"/>
              </a:lnSpc>
              <a:spcBef>
                <a:spcPts val="1600"/>
              </a:spcBef>
              <a:spcAft>
                <a:spcPts val="0"/>
              </a:spcAft>
              <a:buClr>
                <a:srgbClr val="000043"/>
              </a:buClr>
              <a:buSzPts val="1400"/>
              <a:buFont typeface="Quicksand Medium"/>
              <a:buChar char="■"/>
              <a:defRPr sz="1200"/>
            </a:lvl3pPr>
            <a:lvl4pPr indent="-317500" lvl="3" marL="1828800" algn="l">
              <a:lnSpc>
                <a:spcPct val="100000"/>
              </a:lnSpc>
              <a:spcBef>
                <a:spcPts val="1600"/>
              </a:spcBef>
              <a:spcAft>
                <a:spcPts val="0"/>
              </a:spcAft>
              <a:buClr>
                <a:srgbClr val="000043"/>
              </a:buClr>
              <a:buSzPts val="1400"/>
              <a:buFont typeface="Quicksand Medium"/>
              <a:buChar char="●"/>
              <a:defRPr sz="1200"/>
            </a:lvl4pPr>
            <a:lvl5pPr indent="-317500" lvl="4" marL="2286000" algn="l">
              <a:lnSpc>
                <a:spcPct val="100000"/>
              </a:lnSpc>
              <a:spcBef>
                <a:spcPts val="1600"/>
              </a:spcBef>
              <a:spcAft>
                <a:spcPts val="0"/>
              </a:spcAft>
              <a:buClr>
                <a:srgbClr val="000043"/>
              </a:buClr>
              <a:buSzPts val="1400"/>
              <a:buFont typeface="Quicksand Medium"/>
              <a:buChar char="○"/>
              <a:defRPr sz="1200"/>
            </a:lvl5pPr>
            <a:lvl6pPr indent="-317500" lvl="5" marL="2743200" algn="l">
              <a:lnSpc>
                <a:spcPct val="100000"/>
              </a:lnSpc>
              <a:spcBef>
                <a:spcPts val="1600"/>
              </a:spcBef>
              <a:spcAft>
                <a:spcPts val="0"/>
              </a:spcAft>
              <a:buClr>
                <a:srgbClr val="000043"/>
              </a:buClr>
              <a:buSzPts val="1400"/>
              <a:buFont typeface="Quicksand Medium"/>
              <a:buChar char="■"/>
              <a:defRPr sz="1200"/>
            </a:lvl6pPr>
            <a:lvl7pPr indent="-317500" lvl="6" marL="3200400" algn="l">
              <a:lnSpc>
                <a:spcPct val="100000"/>
              </a:lnSpc>
              <a:spcBef>
                <a:spcPts val="1600"/>
              </a:spcBef>
              <a:spcAft>
                <a:spcPts val="0"/>
              </a:spcAft>
              <a:buClr>
                <a:srgbClr val="000043"/>
              </a:buClr>
              <a:buSzPts val="1400"/>
              <a:buFont typeface="Quicksand Medium"/>
              <a:buChar char="●"/>
              <a:defRPr sz="1200"/>
            </a:lvl7pPr>
            <a:lvl8pPr indent="-317500" lvl="7" marL="3657600" algn="l">
              <a:lnSpc>
                <a:spcPct val="100000"/>
              </a:lnSpc>
              <a:spcBef>
                <a:spcPts val="1600"/>
              </a:spcBef>
              <a:spcAft>
                <a:spcPts val="0"/>
              </a:spcAft>
              <a:buClr>
                <a:srgbClr val="000043"/>
              </a:buClr>
              <a:buSzPts val="1400"/>
              <a:buFont typeface="Quicksand Medium"/>
              <a:buChar char="○"/>
              <a:defRPr sz="1200"/>
            </a:lvl8pPr>
            <a:lvl9pPr indent="-317500" lvl="8" marL="4114800" algn="l">
              <a:lnSpc>
                <a:spcPct val="100000"/>
              </a:lnSpc>
              <a:spcBef>
                <a:spcPts val="1600"/>
              </a:spcBef>
              <a:spcAft>
                <a:spcPts val="1600"/>
              </a:spcAft>
              <a:buClr>
                <a:srgbClr val="000043"/>
              </a:buClr>
              <a:buSzPts val="1400"/>
              <a:buFont typeface="Quicksand Medium"/>
              <a:buChar char="■"/>
              <a:defRPr sz="1200"/>
            </a:lvl9pPr>
          </a:lstStyle>
          <a:p/>
        </p:txBody>
      </p:sp>
      <p:sp>
        <p:nvSpPr>
          <p:cNvPr id="256" name="Google Shape;256;p54"/>
          <p:cNvSpPr txBox="1"/>
          <p:nvPr>
            <p:ph idx="2" type="body"/>
          </p:nvPr>
        </p:nvSpPr>
        <p:spPr>
          <a:xfrm>
            <a:off x="3962400" y="2371675"/>
            <a:ext cx="2987100" cy="12792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rgbClr val="000043"/>
              </a:buClr>
              <a:buSzPts val="1400"/>
              <a:buFont typeface="Quicksand Medium"/>
              <a:buChar char="●"/>
              <a:defRPr sz="1400">
                <a:solidFill>
                  <a:schemeClr val="dk1"/>
                </a:solidFill>
              </a:defRPr>
            </a:lvl1pPr>
            <a:lvl2pPr indent="-317500" lvl="1" marL="914400" algn="l">
              <a:lnSpc>
                <a:spcPct val="100000"/>
              </a:lnSpc>
              <a:spcBef>
                <a:spcPts val="0"/>
              </a:spcBef>
              <a:spcAft>
                <a:spcPts val="0"/>
              </a:spcAft>
              <a:buClr>
                <a:srgbClr val="000043"/>
              </a:buClr>
              <a:buSzPts val="1400"/>
              <a:buFont typeface="Quicksand Medium"/>
              <a:buChar char="●"/>
              <a:defRPr sz="1200"/>
            </a:lvl2pPr>
            <a:lvl3pPr indent="-317500" lvl="2" marL="1371600" algn="l">
              <a:lnSpc>
                <a:spcPct val="100000"/>
              </a:lnSpc>
              <a:spcBef>
                <a:spcPts val="1600"/>
              </a:spcBef>
              <a:spcAft>
                <a:spcPts val="0"/>
              </a:spcAft>
              <a:buClr>
                <a:srgbClr val="000043"/>
              </a:buClr>
              <a:buSzPts val="1400"/>
              <a:buFont typeface="Quicksand Medium"/>
              <a:buChar char="■"/>
              <a:defRPr sz="1200"/>
            </a:lvl3pPr>
            <a:lvl4pPr indent="-317500" lvl="3" marL="1828800" algn="l">
              <a:lnSpc>
                <a:spcPct val="100000"/>
              </a:lnSpc>
              <a:spcBef>
                <a:spcPts val="1600"/>
              </a:spcBef>
              <a:spcAft>
                <a:spcPts val="0"/>
              </a:spcAft>
              <a:buClr>
                <a:srgbClr val="000043"/>
              </a:buClr>
              <a:buSzPts val="1400"/>
              <a:buFont typeface="Quicksand Medium"/>
              <a:buChar char="●"/>
              <a:defRPr sz="1200"/>
            </a:lvl4pPr>
            <a:lvl5pPr indent="-317500" lvl="4" marL="2286000" algn="l">
              <a:lnSpc>
                <a:spcPct val="100000"/>
              </a:lnSpc>
              <a:spcBef>
                <a:spcPts val="1600"/>
              </a:spcBef>
              <a:spcAft>
                <a:spcPts val="0"/>
              </a:spcAft>
              <a:buClr>
                <a:srgbClr val="000043"/>
              </a:buClr>
              <a:buSzPts val="1400"/>
              <a:buFont typeface="Quicksand Medium"/>
              <a:buChar char="○"/>
              <a:defRPr sz="1200"/>
            </a:lvl5pPr>
            <a:lvl6pPr indent="-317500" lvl="5" marL="2743200" algn="l">
              <a:lnSpc>
                <a:spcPct val="100000"/>
              </a:lnSpc>
              <a:spcBef>
                <a:spcPts val="1600"/>
              </a:spcBef>
              <a:spcAft>
                <a:spcPts val="0"/>
              </a:spcAft>
              <a:buClr>
                <a:srgbClr val="000043"/>
              </a:buClr>
              <a:buSzPts val="1400"/>
              <a:buFont typeface="Quicksand Medium"/>
              <a:buChar char="■"/>
              <a:defRPr sz="1200"/>
            </a:lvl6pPr>
            <a:lvl7pPr indent="-317500" lvl="6" marL="3200400" algn="l">
              <a:lnSpc>
                <a:spcPct val="100000"/>
              </a:lnSpc>
              <a:spcBef>
                <a:spcPts val="1600"/>
              </a:spcBef>
              <a:spcAft>
                <a:spcPts val="0"/>
              </a:spcAft>
              <a:buClr>
                <a:srgbClr val="000043"/>
              </a:buClr>
              <a:buSzPts val="1400"/>
              <a:buFont typeface="Quicksand Medium"/>
              <a:buChar char="●"/>
              <a:defRPr sz="1200"/>
            </a:lvl7pPr>
            <a:lvl8pPr indent="-317500" lvl="7" marL="3657600" algn="l">
              <a:lnSpc>
                <a:spcPct val="100000"/>
              </a:lnSpc>
              <a:spcBef>
                <a:spcPts val="1600"/>
              </a:spcBef>
              <a:spcAft>
                <a:spcPts val="0"/>
              </a:spcAft>
              <a:buClr>
                <a:srgbClr val="000043"/>
              </a:buClr>
              <a:buSzPts val="1400"/>
              <a:buFont typeface="Quicksand Medium"/>
              <a:buChar char="○"/>
              <a:defRPr sz="1200"/>
            </a:lvl8pPr>
            <a:lvl9pPr indent="-317500" lvl="8" marL="4114800" algn="l">
              <a:lnSpc>
                <a:spcPct val="100000"/>
              </a:lnSpc>
              <a:spcBef>
                <a:spcPts val="1600"/>
              </a:spcBef>
              <a:spcAft>
                <a:spcPts val="1600"/>
              </a:spcAft>
              <a:buClr>
                <a:srgbClr val="000043"/>
              </a:buClr>
              <a:buSzPts val="1400"/>
              <a:buFont typeface="Quicksand Medium"/>
              <a:buChar char="■"/>
              <a:defRPr sz="1200"/>
            </a:lvl9pPr>
          </a:lstStyle>
          <a:p/>
        </p:txBody>
      </p:sp>
      <p:sp>
        <p:nvSpPr>
          <p:cNvPr id="257" name="Google Shape;257;p54"/>
          <p:cNvSpPr txBox="1"/>
          <p:nvPr>
            <p:ph idx="3" type="subTitle"/>
          </p:nvPr>
        </p:nvSpPr>
        <p:spPr>
          <a:xfrm>
            <a:off x="713225" y="1925800"/>
            <a:ext cx="2987100" cy="47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1800"/>
              <a:buNone/>
              <a:defRPr b="1">
                <a:solidFill>
                  <a:schemeClr val="accent1"/>
                </a:solidFill>
              </a:defRPr>
            </a:lvl1pPr>
            <a:lvl2pPr lvl="1" algn="l">
              <a:lnSpc>
                <a:spcPct val="100000"/>
              </a:lnSpc>
              <a:spcBef>
                <a:spcPts val="160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258" name="Google Shape;258;p54"/>
          <p:cNvSpPr txBox="1"/>
          <p:nvPr>
            <p:ph idx="4" type="subTitle"/>
          </p:nvPr>
        </p:nvSpPr>
        <p:spPr>
          <a:xfrm>
            <a:off x="3962400" y="1925800"/>
            <a:ext cx="2987100" cy="47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1800"/>
              <a:buNone/>
              <a:defRPr b="1">
                <a:solidFill>
                  <a:schemeClr val="accent1"/>
                </a:solidFill>
              </a:defRPr>
            </a:lvl1pPr>
            <a:lvl2pPr lvl="1" algn="l">
              <a:lnSpc>
                <a:spcPct val="100000"/>
              </a:lnSpc>
              <a:spcBef>
                <a:spcPts val="160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259" name="Google Shape;259;p54"/>
          <p:cNvSpPr/>
          <p:nvPr/>
        </p:nvSpPr>
        <p:spPr>
          <a:xfrm>
            <a:off x="7520700" y="20511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54"/>
          <p:cNvSpPr/>
          <p:nvPr/>
        </p:nvSpPr>
        <p:spPr>
          <a:xfrm>
            <a:off x="6304500" y="0"/>
            <a:ext cx="1216200" cy="2051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54"/>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2" name="Shape 262"/>
        <p:cNvGrpSpPr/>
        <p:nvPr/>
      </p:nvGrpSpPr>
      <p:grpSpPr>
        <a:xfrm>
          <a:off x="0" y="0"/>
          <a:ext cx="0" cy="0"/>
          <a:chOff x="0" y="0"/>
          <a:chExt cx="0" cy="0"/>
        </a:xfrm>
      </p:grpSpPr>
      <p:sp>
        <p:nvSpPr>
          <p:cNvPr id="263" name="Google Shape;263;p55"/>
          <p:cNvSpPr txBox="1"/>
          <p:nvPr>
            <p:ph type="title"/>
          </p:nvPr>
        </p:nvSpPr>
        <p:spPr>
          <a:xfrm>
            <a:off x="717800" y="383175"/>
            <a:ext cx="7708200" cy="64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264" name="Google Shape;264;p55"/>
          <p:cNvSpPr/>
          <p:nvPr/>
        </p:nvSpPr>
        <p:spPr>
          <a:xfrm rot="5400000">
            <a:off x="6703350" y="270292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5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266" name="Google Shape;266;p55"/>
          <p:cNvSpPr txBox="1"/>
          <p:nvPr>
            <p:ph idx="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67" name="Shape 267"/>
        <p:cNvGrpSpPr/>
        <p:nvPr/>
      </p:nvGrpSpPr>
      <p:grpSpPr>
        <a:xfrm>
          <a:off x="0" y="0"/>
          <a:ext cx="0" cy="0"/>
          <a:chOff x="0" y="0"/>
          <a:chExt cx="0" cy="0"/>
        </a:xfrm>
      </p:grpSpPr>
      <p:sp>
        <p:nvSpPr>
          <p:cNvPr id="268" name="Google Shape;268;p56"/>
          <p:cNvSpPr/>
          <p:nvPr/>
        </p:nvSpPr>
        <p:spPr>
          <a:xfrm>
            <a:off x="6398875" y="0"/>
            <a:ext cx="27450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56"/>
          <p:cNvSpPr/>
          <p:nvPr/>
        </p:nvSpPr>
        <p:spPr>
          <a:xfrm rot="5400000">
            <a:off x="973488" y="2959800"/>
            <a:ext cx="1210200" cy="3157200"/>
          </a:xfrm>
          <a:prstGeom prst="rect">
            <a:avLst/>
          </a:prstGeom>
          <a:solidFill>
            <a:srgbClr val="FBFBF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56"/>
          <p:cNvSpPr txBox="1"/>
          <p:nvPr>
            <p:ph type="title"/>
          </p:nvPr>
        </p:nvSpPr>
        <p:spPr>
          <a:xfrm>
            <a:off x="1588775" y="1340400"/>
            <a:ext cx="42321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a:solidFill>
                  <a:schemeClr val="accent1"/>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71" name="Google Shape;271;p56"/>
          <p:cNvSpPr txBox="1"/>
          <p:nvPr>
            <p:ph idx="1" type="body"/>
          </p:nvPr>
        </p:nvSpPr>
        <p:spPr>
          <a:xfrm>
            <a:off x="1588775" y="2096100"/>
            <a:ext cx="4232100" cy="20118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Char char="●"/>
              <a:defRPr sz="1400">
                <a:solidFill>
                  <a:schemeClr val="accent2"/>
                </a:solidFill>
              </a:defRPr>
            </a:lvl1pPr>
            <a:lvl2pPr indent="-304800" lvl="1" marL="914400" algn="l">
              <a:lnSpc>
                <a:spcPct val="100000"/>
              </a:lnSpc>
              <a:spcBef>
                <a:spcPts val="0"/>
              </a:spcBef>
              <a:spcAft>
                <a:spcPts val="0"/>
              </a:spcAft>
              <a:buSzPts val="1200"/>
              <a:buChar char="○"/>
              <a:defRPr sz="1200"/>
            </a:lvl2pPr>
            <a:lvl3pPr indent="-304800" lvl="2" marL="1371600" algn="l">
              <a:lnSpc>
                <a:spcPct val="100000"/>
              </a:lnSpc>
              <a:spcBef>
                <a:spcPts val="1600"/>
              </a:spcBef>
              <a:spcAft>
                <a:spcPts val="0"/>
              </a:spcAft>
              <a:buSzPts val="1200"/>
              <a:buChar char="■"/>
              <a:defRPr sz="1200"/>
            </a:lvl3pPr>
            <a:lvl4pPr indent="-304800" lvl="3" marL="1828800" algn="l">
              <a:lnSpc>
                <a:spcPct val="100000"/>
              </a:lnSpc>
              <a:spcBef>
                <a:spcPts val="1600"/>
              </a:spcBef>
              <a:spcAft>
                <a:spcPts val="0"/>
              </a:spcAft>
              <a:buSzPts val="1200"/>
              <a:buChar char="●"/>
              <a:defRPr sz="1200"/>
            </a:lvl4pPr>
            <a:lvl5pPr indent="-304800" lvl="4" marL="2286000" algn="l">
              <a:lnSpc>
                <a:spcPct val="100000"/>
              </a:lnSpc>
              <a:spcBef>
                <a:spcPts val="1600"/>
              </a:spcBef>
              <a:spcAft>
                <a:spcPts val="0"/>
              </a:spcAft>
              <a:buSzPts val="1200"/>
              <a:buChar char="○"/>
              <a:defRPr sz="1200"/>
            </a:lvl5pPr>
            <a:lvl6pPr indent="-304800" lvl="5" marL="2743200" algn="l">
              <a:lnSpc>
                <a:spcPct val="100000"/>
              </a:lnSpc>
              <a:spcBef>
                <a:spcPts val="1600"/>
              </a:spcBef>
              <a:spcAft>
                <a:spcPts val="0"/>
              </a:spcAft>
              <a:buSzPts val="1200"/>
              <a:buChar char="■"/>
              <a:defRPr sz="1200"/>
            </a:lvl6pPr>
            <a:lvl7pPr indent="-304800" lvl="6" marL="3200400" algn="l">
              <a:lnSpc>
                <a:spcPct val="100000"/>
              </a:lnSpc>
              <a:spcBef>
                <a:spcPts val="1600"/>
              </a:spcBef>
              <a:spcAft>
                <a:spcPts val="0"/>
              </a:spcAft>
              <a:buSzPts val="1200"/>
              <a:buChar char="●"/>
              <a:defRPr sz="1200"/>
            </a:lvl7pPr>
            <a:lvl8pPr indent="-304800" lvl="7" marL="3657600" algn="l">
              <a:lnSpc>
                <a:spcPct val="100000"/>
              </a:lnSpc>
              <a:spcBef>
                <a:spcPts val="1600"/>
              </a:spcBef>
              <a:spcAft>
                <a:spcPts val="0"/>
              </a:spcAft>
              <a:buSzPts val="1200"/>
              <a:buChar char="○"/>
              <a:defRPr sz="1200"/>
            </a:lvl8pPr>
            <a:lvl9pPr indent="-304800" lvl="8" marL="4114800" algn="l">
              <a:lnSpc>
                <a:spcPct val="100000"/>
              </a:lnSpc>
              <a:spcBef>
                <a:spcPts val="1600"/>
              </a:spcBef>
              <a:spcAft>
                <a:spcPts val="1600"/>
              </a:spcAft>
              <a:buSzPts val="1200"/>
              <a:buChar char="■"/>
              <a:defRPr sz="1200"/>
            </a:lvl9pPr>
          </a:lstStyle>
          <a:p/>
        </p:txBody>
      </p:sp>
      <p:sp>
        <p:nvSpPr>
          <p:cNvPr id="272" name="Google Shape;272;p56"/>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56"/>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274" name="Google Shape;274;p56"/>
          <p:cNvPicPr preferRelativeResize="0"/>
          <p:nvPr/>
        </p:nvPicPr>
        <p:blipFill rotWithShape="1">
          <a:blip r:embed="rId2">
            <a:alphaModFix/>
          </a:blip>
          <a:srcRect b="0" l="0" r="0" t="0"/>
          <a:stretch/>
        </p:blipFill>
        <p:spPr>
          <a:xfrm>
            <a:off x="8090400" y="4713350"/>
            <a:ext cx="941175" cy="32715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3">
  <p:cSld name="ONE_COLUMN_TEXT_1">
    <p:spTree>
      <p:nvGrpSpPr>
        <p:cNvPr id="275" name="Shape 275"/>
        <p:cNvGrpSpPr/>
        <p:nvPr/>
      </p:nvGrpSpPr>
      <p:grpSpPr>
        <a:xfrm>
          <a:off x="0" y="0"/>
          <a:ext cx="0" cy="0"/>
          <a:chOff x="0" y="0"/>
          <a:chExt cx="0" cy="0"/>
        </a:xfrm>
      </p:grpSpPr>
      <p:sp>
        <p:nvSpPr>
          <p:cNvPr id="276" name="Google Shape;276;p57"/>
          <p:cNvSpPr/>
          <p:nvPr/>
        </p:nvSpPr>
        <p:spPr>
          <a:xfrm rot="5400000">
            <a:off x="973488" y="2959800"/>
            <a:ext cx="1210200" cy="3157200"/>
          </a:xfrm>
          <a:prstGeom prst="rect">
            <a:avLst/>
          </a:prstGeom>
          <a:solidFill>
            <a:srgbClr val="F9F9F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57"/>
          <p:cNvSpPr/>
          <p:nvPr/>
        </p:nvSpPr>
        <p:spPr>
          <a:xfrm>
            <a:off x="6398875" y="0"/>
            <a:ext cx="27450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57"/>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57"/>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280" name="Google Shape;280;p57"/>
          <p:cNvPicPr preferRelativeResize="0"/>
          <p:nvPr/>
        </p:nvPicPr>
        <p:blipFill rotWithShape="1">
          <a:blip r:embed="rId2">
            <a:alphaModFix/>
          </a:blip>
          <a:srcRect b="0" l="0" r="0" t="0"/>
          <a:stretch/>
        </p:blipFill>
        <p:spPr>
          <a:xfrm>
            <a:off x="96675" y="4779599"/>
            <a:ext cx="598275" cy="207975"/>
          </a:xfrm>
          <a:prstGeom prst="rect">
            <a:avLst/>
          </a:prstGeom>
          <a:noFill/>
          <a:ln>
            <a:noFill/>
          </a:ln>
        </p:spPr>
      </p:pic>
      <p:pic>
        <p:nvPicPr>
          <p:cNvPr id="281" name="Google Shape;281;p57"/>
          <p:cNvPicPr preferRelativeResize="0"/>
          <p:nvPr/>
        </p:nvPicPr>
        <p:blipFill rotWithShape="1">
          <a:blip r:embed="rId3">
            <a:alphaModFix/>
          </a:blip>
          <a:srcRect b="17100" l="8595" r="8595" t="17100"/>
          <a:stretch/>
        </p:blipFill>
        <p:spPr>
          <a:xfrm>
            <a:off x="103800" y="766339"/>
            <a:ext cx="548700" cy="435973"/>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ONE_COLUMN_TEXT_1_1">
    <p:spTree>
      <p:nvGrpSpPr>
        <p:cNvPr id="282" name="Shape 282"/>
        <p:cNvGrpSpPr/>
        <p:nvPr/>
      </p:nvGrpSpPr>
      <p:grpSpPr>
        <a:xfrm>
          <a:off x="0" y="0"/>
          <a:ext cx="0" cy="0"/>
          <a:chOff x="0" y="0"/>
          <a:chExt cx="0" cy="0"/>
        </a:xfrm>
      </p:grpSpPr>
      <p:sp>
        <p:nvSpPr>
          <p:cNvPr id="283" name="Google Shape;283;p58"/>
          <p:cNvSpPr/>
          <p:nvPr/>
        </p:nvSpPr>
        <p:spPr>
          <a:xfrm rot="5400000">
            <a:off x="973488" y="2959800"/>
            <a:ext cx="1210200" cy="3157200"/>
          </a:xfrm>
          <a:prstGeom prst="rect">
            <a:avLst/>
          </a:prstGeom>
          <a:solidFill>
            <a:srgbClr val="F9F9F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58"/>
          <p:cNvSpPr/>
          <p:nvPr/>
        </p:nvSpPr>
        <p:spPr>
          <a:xfrm>
            <a:off x="6398875" y="0"/>
            <a:ext cx="27450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58"/>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58"/>
          <p:cNvSpPr txBox="1"/>
          <p:nvPr>
            <p:ph idx="12" type="sldNum"/>
          </p:nvPr>
        </p:nvSpPr>
        <p:spPr>
          <a:xfrm>
            <a:off x="19341" y="4735563"/>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87" name="Shape 287"/>
        <p:cNvGrpSpPr/>
        <p:nvPr/>
      </p:nvGrpSpPr>
      <p:grpSpPr>
        <a:xfrm>
          <a:off x="0" y="0"/>
          <a:ext cx="0" cy="0"/>
          <a:chOff x="0" y="0"/>
          <a:chExt cx="0" cy="0"/>
        </a:xfrm>
      </p:grpSpPr>
      <p:sp>
        <p:nvSpPr>
          <p:cNvPr id="288" name="Google Shape;288;p59"/>
          <p:cNvSpPr txBox="1"/>
          <p:nvPr>
            <p:ph type="title"/>
          </p:nvPr>
        </p:nvSpPr>
        <p:spPr>
          <a:xfrm>
            <a:off x="713225" y="1170000"/>
            <a:ext cx="5533200" cy="28035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7400">
                <a:solidFill>
                  <a:schemeClr val="accent1"/>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89" name="Google Shape;289;p59"/>
          <p:cNvSpPr/>
          <p:nvPr/>
        </p:nvSpPr>
        <p:spPr>
          <a:xfrm>
            <a:off x="6732125"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59"/>
          <p:cNvSpPr/>
          <p:nvPr/>
        </p:nvSpPr>
        <p:spPr>
          <a:xfrm>
            <a:off x="7951325" y="2571750"/>
            <a:ext cx="1216200" cy="134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59"/>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92" name="Shape 292"/>
        <p:cNvGrpSpPr/>
        <p:nvPr/>
      </p:nvGrpSpPr>
      <p:grpSpPr>
        <a:xfrm>
          <a:off x="0" y="0"/>
          <a:ext cx="0" cy="0"/>
          <a:chOff x="0" y="0"/>
          <a:chExt cx="0" cy="0"/>
        </a:xfrm>
      </p:grpSpPr>
      <p:sp>
        <p:nvSpPr>
          <p:cNvPr id="293" name="Google Shape;293;p60"/>
          <p:cNvSpPr txBox="1"/>
          <p:nvPr>
            <p:ph type="title"/>
          </p:nvPr>
        </p:nvSpPr>
        <p:spPr>
          <a:xfrm>
            <a:off x="713375" y="2227050"/>
            <a:ext cx="4462500" cy="841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4700">
                <a:solidFill>
                  <a:schemeClr val="accent1"/>
                </a:solidFill>
              </a:defRPr>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294" name="Google Shape;294;p60"/>
          <p:cNvSpPr txBox="1"/>
          <p:nvPr>
            <p:ph idx="1" type="subTitle"/>
          </p:nvPr>
        </p:nvSpPr>
        <p:spPr>
          <a:xfrm>
            <a:off x="713225" y="3045375"/>
            <a:ext cx="4462500" cy="678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295" name="Google Shape;295;p60"/>
          <p:cNvSpPr txBox="1"/>
          <p:nvPr>
            <p:ph idx="2" type="title"/>
          </p:nvPr>
        </p:nvSpPr>
        <p:spPr>
          <a:xfrm>
            <a:off x="713300" y="1262325"/>
            <a:ext cx="4462500" cy="1141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7200"/>
              <a:buNone/>
              <a:defRPr sz="7200">
                <a:solidFill>
                  <a:schemeClr val="dk2"/>
                </a:solidFill>
              </a:defRPr>
            </a:lvl1pPr>
            <a:lvl2pPr lvl="1" algn="l">
              <a:lnSpc>
                <a:spcPct val="100000"/>
              </a:lnSpc>
              <a:spcBef>
                <a:spcPts val="0"/>
              </a:spcBef>
              <a:spcAft>
                <a:spcPts val="0"/>
              </a:spcAft>
              <a:buSzPts val="7200"/>
              <a:buNone/>
              <a:defRPr sz="7200"/>
            </a:lvl2pPr>
            <a:lvl3pPr lvl="2" algn="l">
              <a:lnSpc>
                <a:spcPct val="100000"/>
              </a:lnSpc>
              <a:spcBef>
                <a:spcPts val="0"/>
              </a:spcBef>
              <a:spcAft>
                <a:spcPts val="0"/>
              </a:spcAft>
              <a:buSzPts val="7200"/>
              <a:buNone/>
              <a:defRPr sz="7200"/>
            </a:lvl3pPr>
            <a:lvl4pPr lvl="3" algn="l">
              <a:lnSpc>
                <a:spcPct val="100000"/>
              </a:lnSpc>
              <a:spcBef>
                <a:spcPts val="0"/>
              </a:spcBef>
              <a:spcAft>
                <a:spcPts val="0"/>
              </a:spcAft>
              <a:buSzPts val="7200"/>
              <a:buNone/>
              <a:defRPr sz="7200"/>
            </a:lvl4pPr>
            <a:lvl5pPr lvl="4" algn="l">
              <a:lnSpc>
                <a:spcPct val="100000"/>
              </a:lnSpc>
              <a:spcBef>
                <a:spcPts val="0"/>
              </a:spcBef>
              <a:spcAft>
                <a:spcPts val="0"/>
              </a:spcAft>
              <a:buSzPts val="7200"/>
              <a:buNone/>
              <a:defRPr sz="7200"/>
            </a:lvl5pPr>
            <a:lvl6pPr lvl="5" algn="l">
              <a:lnSpc>
                <a:spcPct val="100000"/>
              </a:lnSpc>
              <a:spcBef>
                <a:spcPts val="0"/>
              </a:spcBef>
              <a:spcAft>
                <a:spcPts val="0"/>
              </a:spcAft>
              <a:buSzPts val="7200"/>
              <a:buNone/>
              <a:defRPr sz="7200"/>
            </a:lvl6pPr>
            <a:lvl7pPr lvl="6" algn="l">
              <a:lnSpc>
                <a:spcPct val="100000"/>
              </a:lnSpc>
              <a:spcBef>
                <a:spcPts val="0"/>
              </a:spcBef>
              <a:spcAft>
                <a:spcPts val="0"/>
              </a:spcAft>
              <a:buSzPts val="7200"/>
              <a:buNone/>
              <a:defRPr sz="7200"/>
            </a:lvl7pPr>
            <a:lvl8pPr lvl="7" algn="l">
              <a:lnSpc>
                <a:spcPct val="100000"/>
              </a:lnSpc>
              <a:spcBef>
                <a:spcPts val="0"/>
              </a:spcBef>
              <a:spcAft>
                <a:spcPts val="0"/>
              </a:spcAft>
              <a:buSzPts val="7200"/>
              <a:buNone/>
              <a:defRPr sz="7200"/>
            </a:lvl8pPr>
            <a:lvl9pPr lvl="8" algn="l">
              <a:lnSpc>
                <a:spcPct val="100000"/>
              </a:lnSpc>
              <a:spcBef>
                <a:spcPts val="0"/>
              </a:spcBef>
              <a:spcAft>
                <a:spcPts val="0"/>
              </a:spcAft>
              <a:buSzPts val="7200"/>
              <a:buNone/>
              <a:defRPr sz="7200"/>
            </a:lvl9pPr>
          </a:lstStyle>
          <a:p/>
        </p:txBody>
      </p:sp>
      <p:sp>
        <p:nvSpPr>
          <p:cNvPr id="296" name="Google Shape;296;p60"/>
          <p:cNvSpPr/>
          <p:nvPr/>
        </p:nvSpPr>
        <p:spPr>
          <a:xfrm>
            <a:off x="5270400" y="9795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60"/>
          <p:cNvSpPr/>
          <p:nvPr/>
        </p:nvSpPr>
        <p:spPr>
          <a:xfrm>
            <a:off x="6486600" y="257190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60"/>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99" name="Shape 299"/>
        <p:cNvGrpSpPr/>
        <p:nvPr/>
      </p:nvGrpSpPr>
      <p:grpSpPr>
        <a:xfrm>
          <a:off x="0" y="0"/>
          <a:ext cx="0" cy="0"/>
          <a:chOff x="0" y="0"/>
          <a:chExt cx="0" cy="0"/>
        </a:xfrm>
      </p:grpSpPr>
      <p:sp>
        <p:nvSpPr>
          <p:cNvPr id="300" name="Google Shape;300;p61"/>
          <p:cNvSpPr txBox="1"/>
          <p:nvPr>
            <p:ph idx="1" type="body"/>
          </p:nvPr>
        </p:nvSpPr>
        <p:spPr>
          <a:xfrm>
            <a:off x="713225" y="544075"/>
            <a:ext cx="4264800" cy="15417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b="1" sz="3800">
                <a:solidFill>
                  <a:schemeClr val="accent1"/>
                </a:solidFill>
                <a:latin typeface="Inter"/>
                <a:ea typeface="Inter"/>
                <a:cs typeface="Inter"/>
                <a:sym typeface="Inter"/>
              </a:defRPr>
            </a:lvl1pPr>
          </a:lstStyle>
          <a:p/>
        </p:txBody>
      </p:sp>
      <p:sp>
        <p:nvSpPr>
          <p:cNvPr id="301" name="Google Shape;301;p61"/>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61"/>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303" name="Google Shape;303;p61"/>
          <p:cNvPicPr preferRelativeResize="0"/>
          <p:nvPr/>
        </p:nvPicPr>
        <p:blipFill rotWithShape="1">
          <a:blip r:embed="rId2">
            <a:alphaModFix/>
          </a:blip>
          <a:srcRect b="0" l="0" r="0" t="0"/>
          <a:stretch/>
        </p:blipFill>
        <p:spPr>
          <a:xfrm>
            <a:off x="8090400" y="4713350"/>
            <a:ext cx="941175" cy="327150"/>
          </a:xfrm>
          <a:prstGeom prst="rect">
            <a:avLst/>
          </a:prstGeom>
          <a:noFill/>
          <a:ln>
            <a:noFill/>
          </a:ln>
        </p:spPr>
      </p:pic>
      <p:pic>
        <p:nvPicPr>
          <p:cNvPr id="304" name="Google Shape;304;p61"/>
          <p:cNvPicPr preferRelativeResize="0"/>
          <p:nvPr/>
        </p:nvPicPr>
        <p:blipFill rotWithShape="1">
          <a:blip r:embed="rId3">
            <a:alphaModFix/>
          </a:blip>
          <a:srcRect b="17100" l="8595" r="8595" t="17100"/>
          <a:stretch/>
        </p:blipFill>
        <p:spPr>
          <a:xfrm>
            <a:off x="103800" y="766339"/>
            <a:ext cx="548700" cy="435973"/>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05" name="Shape 305"/>
        <p:cNvGrpSpPr/>
        <p:nvPr/>
      </p:nvGrpSpPr>
      <p:grpSpPr>
        <a:xfrm>
          <a:off x="0" y="0"/>
          <a:ext cx="0" cy="0"/>
          <a:chOff x="0" y="0"/>
          <a:chExt cx="0" cy="0"/>
        </a:xfrm>
      </p:grpSpPr>
      <p:sp>
        <p:nvSpPr>
          <p:cNvPr id="306" name="Google Shape;306;p62"/>
          <p:cNvSpPr txBox="1"/>
          <p:nvPr>
            <p:ph hasCustomPrompt="1" type="title"/>
          </p:nvPr>
        </p:nvSpPr>
        <p:spPr>
          <a:xfrm>
            <a:off x="713225" y="1412150"/>
            <a:ext cx="7717500" cy="1657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9200">
                <a:solidFill>
                  <a:schemeClr val="accent3"/>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07" name="Google Shape;307;p62"/>
          <p:cNvSpPr txBox="1"/>
          <p:nvPr>
            <p:ph idx="1" type="body"/>
          </p:nvPr>
        </p:nvSpPr>
        <p:spPr>
          <a:xfrm>
            <a:off x="713400" y="3069625"/>
            <a:ext cx="7717500" cy="661500"/>
          </a:xfrm>
          <a:prstGeom prst="rect">
            <a:avLst/>
          </a:prstGeom>
          <a:noFill/>
          <a:ln>
            <a:noFill/>
          </a:ln>
        </p:spPr>
        <p:txBody>
          <a:bodyPr anchorCtr="0" anchor="t" bIns="91425" lIns="91425" spcFirstLastPara="1" rIns="91425" wrap="square" tIns="91425">
            <a:noAutofit/>
          </a:bodyPr>
          <a:lstStyle>
            <a:lvl1pPr indent="-342900" lvl="0" marL="457200" algn="ctr">
              <a:lnSpc>
                <a:spcPct val="100000"/>
              </a:lnSpc>
              <a:spcBef>
                <a:spcPts val="0"/>
              </a:spcBef>
              <a:spcAft>
                <a:spcPts val="0"/>
              </a:spcAft>
              <a:buSzPts val="1800"/>
              <a:buChar char="●"/>
              <a:defRPr sz="1400">
                <a:solidFill>
                  <a:schemeClr val="dk1"/>
                </a:solidFill>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1600"/>
              </a:spcBef>
              <a:spcAft>
                <a:spcPts val="0"/>
              </a:spcAft>
              <a:buSzPts val="1400"/>
              <a:buChar char="■"/>
              <a:defRPr/>
            </a:lvl3pPr>
            <a:lvl4pPr indent="-317500" lvl="3" marL="1828800" algn="ctr">
              <a:lnSpc>
                <a:spcPct val="100000"/>
              </a:lnSpc>
              <a:spcBef>
                <a:spcPts val="1600"/>
              </a:spcBef>
              <a:spcAft>
                <a:spcPts val="0"/>
              </a:spcAft>
              <a:buSzPts val="1400"/>
              <a:buChar char="●"/>
              <a:defRPr/>
            </a:lvl4pPr>
            <a:lvl5pPr indent="-317500" lvl="4" marL="2286000" algn="ctr">
              <a:lnSpc>
                <a:spcPct val="100000"/>
              </a:lnSpc>
              <a:spcBef>
                <a:spcPts val="1600"/>
              </a:spcBef>
              <a:spcAft>
                <a:spcPts val="0"/>
              </a:spcAft>
              <a:buSzPts val="1400"/>
              <a:buChar char="○"/>
              <a:defRPr/>
            </a:lvl5pPr>
            <a:lvl6pPr indent="-317500" lvl="5" marL="2743200" algn="ctr">
              <a:lnSpc>
                <a:spcPct val="100000"/>
              </a:lnSpc>
              <a:spcBef>
                <a:spcPts val="1600"/>
              </a:spcBef>
              <a:spcAft>
                <a:spcPts val="0"/>
              </a:spcAft>
              <a:buSzPts val="1400"/>
              <a:buChar char="■"/>
              <a:defRPr/>
            </a:lvl6pPr>
            <a:lvl7pPr indent="-317500" lvl="6" marL="3200400" algn="ctr">
              <a:lnSpc>
                <a:spcPct val="100000"/>
              </a:lnSpc>
              <a:spcBef>
                <a:spcPts val="1600"/>
              </a:spcBef>
              <a:spcAft>
                <a:spcPts val="0"/>
              </a:spcAft>
              <a:buSzPts val="1400"/>
              <a:buChar char="●"/>
              <a:defRPr/>
            </a:lvl7pPr>
            <a:lvl8pPr indent="-317500" lvl="7" marL="3657600" algn="ctr">
              <a:lnSpc>
                <a:spcPct val="100000"/>
              </a:lnSpc>
              <a:spcBef>
                <a:spcPts val="1600"/>
              </a:spcBef>
              <a:spcAft>
                <a:spcPts val="0"/>
              </a:spcAft>
              <a:buSzPts val="1400"/>
              <a:buChar char="○"/>
              <a:defRPr/>
            </a:lvl8pPr>
            <a:lvl9pPr indent="-317500" lvl="8" marL="4114800" algn="ctr">
              <a:lnSpc>
                <a:spcPct val="100000"/>
              </a:lnSpc>
              <a:spcBef>
                <a:spcPts val="1600"/>
              </a:spcBef>
              <a:spcAft>
                <a:spcPts val="1600"/>
              </a:spcAft>
              <a:buSzPts val="1400"/>
              <a:buChar char="■"/>
              <a:defRPr/>
            </a:lvl9pPr>
          </a:lstStyle>
          <a:p/>
        </p:txBody>
      </p:sp>
      <p:sp>
        <p:nvSpPr>
          <p:cNvPr id="308" name="Google Shape;308;p62"/>
          <p:cNvSpPr/>
          <p:nvPr/>
        </p:nvSpPr>
        <p:spPr>
          <a:xfrm flipH="1"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62"/>
          <p:cNvSpPr/>
          <p:nvPr/>
        </p:nvSpPr>
        <p:spPr>
          <a:xfrm flipH="1" rot="10800000">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62"/>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spTree>
      <p:nvGrpSpPr>
        <p:cNvPr id="311" name="Shape 311"/>
        <p:cNvGrpSpPr/>
        <p:nvPr/>
      </p:nvGrpSpPr>
      <p:grpSpPr>
        <a:xfrm>
          <a:off x="0" y="0"/>
          <a:ext cx="0" cy="0"/>
          <a:chOff x="0" y="0"/>
          <a:chExt cx="0" cy="0"/>
        </a:xfrm>
      </p:grpSpPr>
      <p:sp>
        <p:nvSpPr>
          <p:cNvPr id="312" name="Google Shape;312;p63"/>
          <p:cNvSpPr txBox="1"/>
          <p:nvPr>
            <p:ph type="title"/>
          </p:nvPr>
        </p:nvSpPr>
        <p:spPr>
          <a:xfrm>
            <a:off x="2683950" y="3273525"/>
            <a:ext cx="57573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b="1"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3" name="Google Shape;313;p63"/>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4" name="Google Shape;314;p63"/>
          <p:cNvSpPr/>
          <p:nvPr/>
        </p:nvSpPr>
        <p:spPr>
          <a:xfrm flipH="1" rot="10800000">
            <a:off x="1216200" y="2571750"/>
            <a:ext cx="1216200" cy="2571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63"/>
          <p:cNvSpPr/>
          <p:nvPr/>
        </p:nvSpPr>
        <p:spPr>
          <a:xfrm flipH="1" rot="10800000">
            <a:off x="0" y="1061825"/>
            <a:ext cx="1216200" cy="1509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63"/>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317" name="Shape 317"/>
        <p:cNvGrpSpPr/>
        <p:nvPr/>
      </p:nvGrpSpPr>
      <p:grpSpPr>
        <a:xfrm>
          <a:off x="0" y="0"/>
          <a:ext cx="0" cy="0"/>
          <a:chOff x="0" y="0"/>
          <a:chExt cx="0" cy="0"/>
        </a:xfrm>
      </p:grpSpPr>
      <p:sp>
        <p:nvSpPr>
          <p:cNvPr id="318" name="Google Shape;318;p64"/>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19" name="Google Shape;319;p64"/>
          <p:cNvSpPr txBox="1"/>
          <p:nvPr>
            <p:ph idx="2" type="ctrTitle"/>
          </p:nvPr>
        </p:nvSpPr>
        <p:spPr>
          <a:xfrm>
            <a:off x="23103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20" name="Google Shape;320;p64"/>
          <p:cNvSpPr txBox="1"/>
          <p:nvPr>
            <p:ph idx="3" type="title"/>
          </p:nvPr>
        </p:nvSpPr>
        <p:spPr>
          <a:xfrm>
            <a:off x="7178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21" name="Google Shape;321;p64"/>
          <p:cNvSpPr txBox="1"/>
          <p:nvPr>
            <p:ph idx="1" type="subTitle"/>
          </p:nvPr>
        </p:nvSpPr>
        <p:spPr>
          <a:xfrm>
            <a:off x="2310350" y="185887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22" name="Google Shape;322;p64"/>
          <p:cNvSpPr txBox="1"/>
          <p:nvPr>
            <p:ph idx="4" type="ctrTitle"/>
          </p:nvPr>
        </p:nvSpPr>
        <p:spPr>
          <a:xfrm>
            <a:off x="62330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23" name="Google Shape;323;p64"/>
          <p:cNvSpPr txBox="1"/>
          <p:nvPr>
            <p:ph idx="5" type="title"/>
          </p:nvPr>
        </p:nvSpPr>
        <p:spPr>
          <a:xfrm>
            <a:off x="46864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24" name="Google Shape;324;p64"/>
          <p:cNvSpPr txBox="1"/>
          <p:nvPr>
            <p:ph idx="6" type="subTitle"/>
          </p:nvPr>
        </p:nvSpPr>
        <p:spPr>
          <a:xfrm>
            <a:off x="6275800" y="1858878"/>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25" name="Google Shape;325;p64"/>
          <p:cNvSpPr txBox="1"/>
          <p:nvPr>
            <p:ph idx="7" type="ctrTitle"/>
          </p:nvPr>
        </p:nvSpPr>
        <p:spPr>
          <a:xfrm>
            <a:off x="2310350" y="2868777"/>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26" name="Google Shape;326;p64"/>
          <p:cNvSpPr txBox="1"/>
          <p:nvPr>
            <p:ph idx="8" type="title"/>
          </p:nvPr>
        </p:nvSpPr>
        <p:spPr>
          <a:xfrm>
            <a:off x="7178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27" name="Google Shape;327;p64"/>
          <p:cNvSpPr txBox="1"/>
          <p:nvPr>
            <p:ph idx="9" type="subTitle"/>
          </p:nvPr>
        </p:nvSpPr>
        <p:spPr>
          <a:xfrm>
            <a:off x="231035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28" name="Google Shape;328;p64"/>
          <p:cNvSpPr txBox="1"/>
          <p:nvPr>
            <p:ph idx="13" type="ctrTitle"/>
          </p:nvPr>
        </p:nvSpPr>
        <p:spPr>
          <a:xfrm>
            <a:off x="6275650" y="2868775"/>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29" name="Google Shape;329;p64"/>
          <p:cNvSpPr txBox="1"/>
          <p:nvPr>
            <p:ph idx="14" type="title"/>
          </p:nvPr>
        </p:nvSpPr>
        <p:spPr>
          <a:xfrm>
            <a:off x="46864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30" name="Google Shape;330;p64"/>
          <p:cNvSpPr txBox="1"/>
          <p:nvPr>
            <p:ph idx="15" type="subTitle"/>
          </p:nvPr>
        </p:nvSpPr>
        <p:spPr>
          <a:xfrm>
            <a:off x="627580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31" name="Google Shape;331;p64"/>
          <p:cNvSpPr/>
          <p:nvPr/>
        </p:nvSpPr>
        <p:spPr>
          <a:xfrm>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64"/>
          <p:cNvSpPr/>
          <p:nvPr/>
        </p:nvSpPr>
        <p:spPr>
          <a:xfrm>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64"/>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334" name="Google Shape;334;p64"/>
          <p:cNvSpPr txBox="1"/>
          <p:nvPr>
            <p:ph idx="16"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3">
    <p:spTree>
      <p:nvGrpSpPr>
        <p:cNvPr id="335" name="Shape 335"/>
        <p:cNvGrpSpPr/>
        <p:nvPr/>
      </p:nvGrpSpPr>
      <p:grpSpPr>
        <a:xfrm>
          <a:off x="0" y="0"/>
          <a:ext cx="0" cy="0"/>
          <a:chOff x="0" y="0"/>
          <a:chExt cx="0" cy="0"/>
        </a:xfrm>
      </p:grpSpPr>
      <p:sp>
        <p:nvSpPr>
          <p:cNvPr id="336" name="Google Shape;336;p65"/>
          <p:cNvSpPr/>
          <p:nvPr/>
        </p:nvSpPr>
        <p:spPr>
          <a:xfrm rot="5400000">
            <a:off x="973488" y="2959800"/>
            <a:ext cx="1210200" cy="3157200"/>
          </a:xfrm>
          <a:prstGeom prst="rect">
            <a:avLst/>
          </a:prstGeom>
          <a:solidFill>
            <a:srgbClr val="FBFBF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65"/>
          <p:cNvSpPr/>
          <p:nvPr/>
        </p:nvSpPr>
        <p:spPr>
          <a:xfrm>
            <a:off x="7933800" y="0"/>
            <a:ext cx="12102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65"/>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39" name="Google Shape;339;p65"/>
          <p:cNvSpPr txBox="1"/>
          <p:nvPr>
            <p:ph idx="1" type="subTitle"/>
          </p:nvPr>
        </p:nvSpPr>
        <p:spPr>
          <a:xfrm>
            <a:off x="1454225" y="33913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340" name="Google Shape;340;p65"/>
          <p:cNvSpPr txBox="1"/>
          <p:nvPr>
            <p:ph idx="2" type="subTitle"/>
          </p:nvPr>
        </p:nvSpPr>
        <p:spPr>
          <a:xfrm>
            <a:off x="1454225" y="37667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0"/>
              </a:spcBef>
              <a:spcAft>
                <a:spcPts val="0"/>
              </a:spcAft>
              <a:buSzPts val="1400"/>
              <a:buNone/>
              <a:defRPr sz="1400">
                <a:solidFill>
                  <a:schemeClr val="dk1"/>
                </a:solidFill>
              </a:defRPr>
            </a:lvl2pPr>
            <a:lvl3pPr lvl="2" algn="ctr">
              <a:lnSpc>
                <a:spcPct val="100000"/>
              </a:lnSpc>
              <a:spcBef>
                <a:spcPts val="0"/>
              </a:spcBef>
              <a:spcAft>
                <a:spcPts val="0"/>
              </a:spcAft>
              <a:buSzPts val="1400"/>
              <a:buNone/>
              <a:defRPr sz="1400">
                <a:solidFill>
                  <a:schemeClr val="dk1"/>
                </a:solidFill>
              </a:defRPr>
            </a:lvl3pPr>
            <a:lvl4pPr lvl="3" algn="ctr">
              <a:lnSpc>
                <a:spcPct val="100000"/>
              </a:lnSpc>
              <a:spcBef>
                <a:spcPts val="0"/>
              </a:spcBef>
              <a:spcAft>
                <a:spcPts val="0"/>
              </a:spcAft>
              <a:buSzPts val="1400"/>
              <a:buNone/>
              <a:defRPr sz="1400">
                <a:solidFill>
                  <a:schemeClr val="dk1"/>
                </a:solidFill>
              </a:defRPr>
            </a:lvl4pPr>
            <a:lvl5pPr lvl="4" algn="ctr">
              <a:lnSpc>
                <a:spcPct val="100000"/>
              </a:lnSpc>
              <a:spcBef>
                <a:spcPts val="0"/>
              </a:spcBef>
              <a:spcAft>
                <a:spcPts val="0"/>
              </a:spcAft>
              <a:buSzPts val="1400"/>
              <a:buNone/>
              <a:defRPr sz="1400">
                <a:solidFill>
                  <a:schemeClr val="dk1"/>
                </a:solidFill>
              </a:defRPr>
            </a:lvl5pPr>
            <a:lvl6pPr lvl="5" algn="ctr">
              <a:lnSpc>
                <a:spcPct val="100000"/>
              </a:lnSpc>
              <a:spcBef>
                <a:spcPts val="0"/>
              </a:spcBef>
              <a:spcAft>
                <a:spcPts val="0"/>
              </a:spcAft>
              <a:buSzPts val="1400"/>
              <a:buNone/>
              <a:defRPr sz="1400">
                <a:solidFill>
                  <a:schemeClr val="dk1"/>
                </a:solidFill>
              </a:defRPr>
            </a:lvl6pPr>
            <a:lvl7pPr lvl="6" algn="ctr">
              <a:lnSpc>
                <a:spcPct val="100000"/>
              </a:lnSpc>
              <a:spcBef>
                <a:spcPts val="0"/>
              </a:spcBef>
              <a:spcAft>
                <a:spcPts val="0"/>
              </a:spcAft>
              <a:buSzPts val="1400"/>
              <a:buNone/>
              <a:defRPr sz="1400">
                <a:solidFill>
                  <a:schemeClr val="dk1"/>
                </a:solidFill>
              </a:defRPr>
            </a:lvl7pPr>
            <a:lvl8pPr lvl="7" algn="ctr">
              <a:lnSpc>
                <a:spcPct val="100000"/>
              </a:lnSpc>
              <a:spcBef>
                <a:spcPts val="0"/>
              </a:spcBef>
              <a:spcAft>
                <a:spcPts val="0"/>
              </a:spcAft>
              <a:buSzPts val="1400"/>
              <a:buNone/>
              <a:defRPr sz="1400">
                <a:solidFill>
                  <a:schemeClr val="dk1"/>
                </a:solidFill>
              </a:defRPr>
            </a:lvl8pPr>
            <a:lvl9pPr lvl="8" algn="ctr">
              <a:lnSpc>
                <a:spcPct val="100000"/>
              </a:lnSpc>
              <a:spcBef>
                <a:spcPts val="0"/>
              </a:spcBef>
              <a:spcAft>
                <a:spcPts val="0"/>
              </a:spcAft>
              <a:buSzPts val="1400"/>
              <a:buNone/>
              <a:defRPr sz="1400">
                <a:solidFill>
                  <a:schemeClr val="dk1"/>
                </a:solidFill>
              </a:defRPr>
            </a:lvl9pPr>
          </a:lstStyle>
          <a:p/>
        </p:txBody>
      </p:sp>
      <p:sp>
        <p:nvSpPr>
          <p:cNvPr id="341" name="Google Shape;341;p65"/>
          <p:cNvSpPr txBox="1"/>
          <p:nvPr>
            <p:ph idx="3" type="subTitle"/>
          </p:nvPr>
        </p:nvSpPr>
        <p:spPr>
          <a:xfrm>
            <a:off x="5427875" y="33913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342" name="Google Shape;342;p65"/>
          <p:cNvSpPr txBox="1"/>
          <p:nvPr>
            <p:ph idx="4" type="subTitle"/>
          </p:nvPr>
        </p:nvSpPr>
        <p:spPr>
          <a:xfrm>
            <a:off x="5427875" y="37667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0"/>
              </a:spcBef>
              <a:spcAft>
                <a:spcPts val="0"/>
              </a:spcAft>
              <a:buSzPts val="1400"/>
              <a:buNone/>
              <a:defRPr sz="1400">
                <a:solidFill>
                  <a:schemeClr val="dk1"/>
                </a:solidFill>
              </a:defRPr>
            </a:lvl2pPr>
            <a:lvl3pPr lvl="2" algn="ctr">
              <a:lnSpc>
                <a:spcPct val="100000"/>
              </a:lnSpc>
              <a:spcBef>
                <a:spcPts val="0"/>
              </a:spcBef>
              <a:spcAft>
                <a:spcPts val="0"/>
              </a:spcAft>
              <a:buSzPts val="1400"/>
              <a:buNone/>
              <a:defRPr sz="1400">
                <a:solidFill>
                  <a:schemeClr val="dk1"/>
                </a:solidFill>
              </a:defRPr>
            </a:lvl3pPr>
            <a:lvl4pPr lvl="3" algn="ctr">
              <a:lnSpc>
                <a:spcPct val="100000"/>
              </a:lnSpc>
              <a:spcBef>
                <a:spcPts val="0"/>
              </a:spcBef>
              <a:spcAft>
                <a:spcPts val="0"/>
              </a:spcAft>
              <a:buSzPts val="1400"/>
              <a:buNone/>
              <a:defRPr sz="1400">
                <a:solidFill>
                  <a:schemeClr val="dk1"/>
                </a:solidFill>
              </a:defRPr>
            </a:lvl4pPr>
            <a:lvl5pPr lvl="4" algn="ctr">
              <a:lnSpc>
                <a:spcPct val="100000"/>
              </a:lnSpc>
              <a:spcBef>
                <a:spcPts val="0"/>
              </a:spcBef>
              <a:spcAft>
                <a:spcPts val="0"/>
              </a:spcAft>
              <a:buSzPts val="1400"/>
              <a:buNone/>
              <a:defRPr sz="1400">
                <a:solidFill>
                  <a:schemeClr val="dk1"/>
                </a:solidFill>
              </a:defRPr>
            </a:lvl5pPr>
            <a:lvl6pPr lvl="5" algn="ctr">
              <a:lnSpc>
                <a:spcPct val="100000"/>
              </a:lnSpc>
              <a:spcBef>
                <a:spcPts val="0"/>
              </a:spcBef>
              <a:spcAft>
                <a:spcPts val="0"/>
              </a:spcAft>
              <a:buSzPts val="1400"/>
              <a:buNone/>
              <a:defRPr sz="1400">
                <a:solidFill>
                  <a:schemeClr val="dk1"/>
                </a:solidFill>
              </a:defRPr>
            </a:lvl6pPr>
            <a:lvl7pPr lvl="6" algn="ctr">
              <a:lnSpc>
                <a:spcPct val="100000"/>
              </a:lnSpc>
              <a:spcBef>
                <a:spcPts val="0"/>
              </a:spcBef>
              <a:spcAft>
                <a:spcPts val="0"/>
              </a:spcAft>
              <a:buSzPts val="1400"/>
              <a:buNone/>
              <a:defRPr sz="1400">
                <a:solidFill>
                  <a:schemeClr val="dk1"/>
                </a:solidFill>
              </a:defRPr>
            </a:lvl7pPr>
            <a:lvl8pPr lvl="7" algn="ctr">
              <a:lnSpc>
                <a:spcPct val="100000"/>
              </a:lnSpc>
              <a:spcBef>
                <a:spcPts val="0"/>
              </a:spcBef>
              <a:spcAft>
                <a:spcPts val="0"/>
              </a:spcAft>
              <a:buSzPts val="1400"/>
              <a:buNone/>
              <a:defRPr sz="1400">
                <a:solidFill>
                  <a:schemeClr val="dk1"/>
                </a:solidFill>
              </a:defRPr>
            </a:lvl8pPr>
            <a:lvl9pPr lvl="8" algn="ctr">
              <a:lnSpc>
                <a:spcPct val="100000"/>
              </a:lnSpc>
              <a:spcBef>
                <a:spcPts val="0"/>
              </a:spcBef>
              <a:spcAft>
                <a:spcPts val="0"/>
              </a:spcAft>
              <a:buSzPts val="1400"/>
              <a:buNone/>
              <a:defRPr sz="1400">
                <a:solidFill>
                  <a:schemeClr val="dk1"/>
                </a:solidFill>
              </a:defRPr>
            </a:lvl9pPr>
          </a:lstStyle>
          <a:p/>
        </p:txBody>
      </p:sp>
      <p:sp>
        <p:nvSpPr>
          <p:cNvPr id="343" name="Google Shape;343;p65"/>
          <p:cNvSpPr/>
          <p:nvPr/>
        </p:nvSpPr>
        <p:spPr>
          <a:xfrm flipH="1" rot="10800000">
            <a:off x="0" y="75"/>
            <a:ext cx="756300" cy="691500"/>
          </a:xfrm>
          <a:prstGeom prst="round1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65"/>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pic>
        <p:nvPicPr>
          <p:cNvPr id="345" name="Google Shape;345;p65"/>
          <p:cNvPicPr preferRelativeResize="0"/>
          <p:nvPr/>
        </p:nvPicPr>
        <p:blipFill rotWithShape="1">
          <a:blip r:embed="rId2">
            <a:alphaModFix/>
          </a:blip>
          <a:srcRect b="17100" l="8595" r="8595" t="17100"/>
          <a:stretch/>
        </p:blipFill>
        <p:spPr>
          <a:xfrm>
            <a:off x="103800" y="766339"/>
            <a:ext cx="548700" cy="435973"/>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5">
    <p:spTree>
      <p:nvGrpSpPr>
        <p:cNvPr id="346" name="Shape 346"/>
        <p:cNvGrpSpPr/>
        <p:nvPr/>
      </p:nvGrpSpPr>
      <p:grpSpPr>
        <a:xfrm>
          <a:off x="0" y="0"/>
          <a:ext cx="0" cy="0"/>
          <a:chOff x="0" y="0"/>
          <a:chExt cx="0" cy="0"/>
        </a:xfrm>
      </p:grpSpPr>
      <p:sp>
        <p:nvSpPr>
          <p:cNvPr id="347" name="Google Shape;347;p66"/>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48" name="Google Shape;348;p66"/>
          <p:cNvSpPr txBox="1"/>
          <p:nvPr>
            <p:ph idx="1" type="subTitle"/>
          </p:nvPr>
        </p:nvSpPr>
        <p:spPr>
          <a:xfrm>
            <a:off x="1098800" y="3775200"/>
            <a:ext cx="28131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349" name="Google Shape;349;p66"/>
          <p:cNvSpPr txBox="1"/>
          <p:nvPr>
            <p:ph idx="2" type="subTitle"/>
          </p:nvPr>
        </p:nvSpPr>
        <p:spPr>
          <a:xfrm>
            <a:off x="1098800" y="3051300"/>
            <a:ext cx="28131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350" name="Google Shape;350;p66"/>
          <p:cNvSpPr txBox="1"/>
          <p:nvPr>
            <p:ph idx="3" type="subTitle"/>
          </p:nvPr>
        </p:nvSpPr>
        <p:spPr>
          <a:xfrm>
            <a:off x="1098800" y="2315550"/>
            <a:ext cx="28131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351" name="Google Shape;351;p66"/>
          <p:cNvSpPr txBox="1"/>
          <p:nvPr>
            <p:ph idx="4" type="subTitle"/>
          </p:nvPr>
        </p:nvSpPr>
        <p:spPr>
          <a:xfrm>
            <a:off x="1098800" y="1591650"/>
            <a:ext cx="28131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352" name="Google Shape;352;p66"/>
          <p:cNvSpPr/>
          <p:nvPr/>
        </p:nvSpPr>
        <p:spPr>
          <a:xfrm flipH="1" rot="10800000">
            <a:off x="5416200" y="1010100"/>
            <a:ext cx="1216200" cy="1561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66"/>
          <p:cNvSpPr/>
          <p:nvPr/>
        </p:nvSpPr>
        <p:spPr>
          <a:xfrm flipH="1" rot="10800000">
            <a:off x="6632400" y="2571600"/>
            <a:ext cx="1216200" cy="25716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66"/>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spTree>
      <p:nvGrpSpPr>
        <p:cNvPr id="355" name="Shape 355"/>
        <p:cNvGrpSpPr/>
        <p:nvPr/>
      </p:nvGrpSpPr>
      <p:grpSpPr>
        <a:xfrm>
          <a:off x="0" y="0"/>
          <a:ext cx="0" cy="0"/>
          <a:chOff x="0" y="0"/>
          <a:chExt cx="0" cy="0"/>
        </a:xfrm>
      </p:grpSpPr>
      <p:sp>
        <p:nvSpPr>
          <p:cNvPr id="356" name="Google Shape;356;p67"/>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57" name="Google Shape;357;p67"/>
          <p:cNvSpPr txBox="1"/>
          <p:nvPr>
            <p:ph idx="1" type="subTitle"/>
          </p:nvPr>
        </p:nvSpPr>
        <p:spPr>
          <a:xfrm>
            <a:off x="788100" y="23904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358" name="Google Shape;358;p67"/>
          <p:cNvSpPr txBox="1"/>
          <p:nvPr>
            <p:ph idx="2" type="subTitle"/>
          </p:nvPr>
        </p:nvSpPr>
        <p:spPr>
          <a:xfrm>
            <a:off x="788100" y="27658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1600"/>
              </a:spcBef>
              <a:spcAft>
                <a:spcPts val="0"/>
              </a:spcAft>
              <a:buSzPts val="1400"/>
              <a:buNone/>
              <a:defRPr sz="1400">
                <a:solidFill>
                  <a:schemeClr val="dk1"/>
                </a:solidFill>
              </a:defRPr>
            </a:lvl2pPr>
            <a:lvl3pPr lvl="2" algn="ctr">
              <a:lnSpc>
                <a:spcPct val="100000"/>
              </a:lnSpc>
              <a:spcBef>
                <a:spcPts val="1600"/>
              </a:spcBef>
              <a:spcAft>
                <a:spcPts val="0"/>
              </a:spcAft>
              <a:buSzPts val="1400"/>
              <a:buNone/>
              <a:defRPr sz="1400">
                <a:solidFill>
                  <a:schemeClr val="dk1"/>
                </a:solidFill>
              </a:defRPr>
            </a:lvl3pPr>
            <a:lvl4pPr lvl="3" algn="ctr">
              <a:lnSpc>
                <a:spcPct val="100000"/>
              </a:lnSpc>
              <a:spcBef>
                <a:spcPts val="1600"/>
              </a:spcBef>
              <a:spcAft>
                <a:spcPts val="0"/>
              </a:spcAft>
              <a:buSzPts val="1400"/>
              <a:buNone/>
              <a:defRPr sz="1400">
                <a:solidFill>
                  <a:schemeClr val="dk1"/>
                </a:solidFill>
              </a:defRPr>
            </a:lvl4pPr>
            <a:lvl5pPr lvl="4" algn="ctr">
              <a:lnSpc>
                <a:spcPct val="100000"/>
              </a:lnSpc>
              <a:spcBef>
                <a:spcPts val="1600"/>
              </a:spcBef>
              <a:spcAft>
                <a:spcPts val="0"/>
              </a:spcAft>
              <a:buSzPts val="1400"/>
              <a:buNone/>
              <a:defRPr sz="1400">
                <a:solidFill>
                  <a:schemeClr val="dk1"/>
                </a:solidFill>
              </a:defRPr>
            </a:lvl5pPr>
            <a:lvl6pPr lvl="5" algn="ctr">
              <a:lnSpc>
                <a:spcPct val="100000"/>
              </a:lnSpc>
              <a:spcBef>
                <a:spcPts val="1600"/>
              </a:spcBef>
              <a:spcAft>
                <a:spcPts val="0"/>
              </a:spcAft>
              <a:buSzPts val="1400"/>
              <a:buNone/>
              <a:defRPr sz="1400">
                <a:solidFill>
                  <a:schemeClr val="dk1"/>
                </a:solidFill>
              </a:defRPr>
            </a:lvl6pPr>
            <a:lvl7pPr lvl="6" algn="ctr">
              <a:lnSpc>
                <a:spcPct val="100000"/>
              </a:lnSpc>
              <a:spcBef>
                <a:spcPts val="1600"/>
              </a:spcBef>
              <a:spcAft>
                <a:spcPts val="0"/>
              </a:spcAft>
              <a:buSzPts val="1400"/>
              <a:buNone/>
              <a:defRPr sz="1400">
                <a:solidFill>
                  <a:schemeClr val="dk1"/>
                </a:solidFill>
              </a:defRPr>
            </a:lvl7pPr>
            <a:lvl8pPr lvl="7" algn="ctr">
              <a:lnSpc>
                <a:spcPct val="100000"/>
              </a:lnSpc>
              <a:spcBef>
                <a:spcPts val="1600"/>
              </a:spcBef>
              <a:spcAft>
                <a:spcPts val="0"/>
              </a:spcAft>
              <a:buSzPts val="1400"/>
              <a:buNone/>
              <a:defRPr sz="1400">
                <a:solidFill>
                  <a:schemeClr val="dk1"/>
                </a:solidFill>
              </a:defRPr>
            </a:lvl8pPr>
            <a:lvl9pPr lvl="8" algn="ctr">
              <a:lnSpc>
                <a:spcPct val="100000"/>
              </a:lnSpc>
              <a:spcBef>
                <a:spcPts val="1600"/>
              </a:spcBef>
              <a:spcAft>
                <a:spcPts val="1600"/>
              </a:spcAft>
              <a:buSzPts val="1400"/>
              <a:buNone/>
              <a:defRPr sz="1400">
                <a:solidFill>
                  <a:schemeClr val="dk1"/>
                </a:solidFill>
              </a:defRPr>
            </a:lvl9pPr>
          </a:lstStyle>
          <a:p/>
        </p:txBody>
      </p:sp>
      <p:sp>
        <p:nvSpPr>
          <p:cNvPr id="359" name="Google Shape;359;p67"/>
          <p:cNvSpPr txBox="1"/>
          <p:nvPr>
            <p:ph idx="3" type="subTitle"/>
          </p:nvPr>
        </p:nvSpPr>
        <p:spPr>
          <a:xfrm>
            <a:off x="3441150" y="23904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360" name="Google Shape;360;p67"/>
          <p:cNvSpPr txBox="1"/>
          <p:nvPr>
            <p:ph idx="4" type="subTitle"/>
          </p:nvPr>
        </p:nvSpPr>
        <p:spPr>
          <a:xfrm>
            <a:off x="3441150" y="27658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1600"/>
              </a:spcBef>
              <a:spcAft>
                <a:spcPts val="0"/>
              </a:spcAft>
              <a:buSzPts val="1400"/>
              <a:buNone/>
              <a:defRPr sz="1400">
                <a:solidFill>
                  <a:schemeClr val="dk1"/>
                </a:solidFill>
              </a:defRPr>
            </a:lvl2pPr>
            <a:lvl3pPr lvl="2" algn="ctr">
              <a:lnSpc>
                <a:spcPct val="100000"/>
              </a:lnSpc>
              <a:spcBef>
                <a:spcPts val="1600"/>
              </a:spcBef>
              <a:spcAft>
                <a:spcPts val="0"/>
              </a:spcAft>
              <a:buSzPts val="1400"/>
              <a:buNone/>
              <a:defRPr sz="1400">
                <a:solidFill>
                  <a:schemeClr val="dk1"/>
                </a:solidFill>
              </a:defRPr>
            </a:lvl3pPr>
            <a:lvl4pPr lvl="3" algn="ctr">
              <a:lnSpc>
                <a:spcPct val="100000"/>
              </a:lnSpc>
              <a:spcBef>
                <a:spcPts val="1600"/>
              </a:spcBef>
              <a:spcAft>
                <a:spcPts val="0"/>
              </a:spcAft>
              <a:buSzPts val="1400"/>
              <a:buNone/>
              <a:defRPr sz="1400">
                <a:solidFill>
                  <a:schemeClr val="dk1"/>
                </a:solidFill>
              </a:defRPr>
            </a:lvl4pPr>
            <a:lvl5pPr lvl="4" algn="ctr">
              <a:lnSpc>
                <a:spcPct val="100000"/>
              </a:lnSpc>
              <a:spcBef>
                <a:spcPts val="1600"/>
              </a:spcBef>
              <a:spcAft>
                <a:spcPts val="0"/>
              </a:spcAft>
              <a:buSzPts val="1400"/>
              <a:buNone/>
              <a:defRPr sz="1400">
                <a:solidFill>
                  <a:schemeClr val="dk1"/>
                </a:solidFill>
              </a:defRPr>
            </a:lvl5pPr>
            <a:lvl6pPr lvl="5" algn="ctr">
              <a:lnSpc>
                <a:spcPct val="100000"/>
              </a:lnSpc>
              <a:spcBef>
                <a:spcPts val="1600"/>
              </a:spcBef>
              <a:spcAft>
                <a:spcPts val="0"/>
              </a:spcAft>
              <a:buSzPts val="1400"/>
              <a:buNone/>
              <a:defRPr sz="1400">
                <a:solidFill>
                  <a:schemeClr val="dk1"/>
                </a:solidFill>
              </a:defRPr>
            </a:lvl6pPr>
            <a:lvl7pPr lvl="6" algn="ctr">
              <a:lnSpc>
                <a:spcPct val="100000"/>
              </a:lnSpc>
              <a:spcBef>
                <a:spcPts val="1600"/>
              </a:spcBef>
              <a:spcAft>
                <a:spcPts val="0"/>
              </a:spcAft>
              <a:buSzPts val="1400"/>
              <a:buNone/>
              <a:defRPr sz="1400">
                <a:solidFill>
                  <a:schemeClr val="dk1"/>
                </a:solidFill>
              </a:defRPr>
            </a:lvl7pPr>
            <a:lvl8pPr lvl="7" algn="ctr">
              <a:lnSpc>
                <a:spcPct val="100000"/>
              </a:lnSpc>
              <a:spcBef>
                <a:spcPts val="1600"/>
              </a:spcBef>
              <a:spcAft>
                <a:spcPts val="0"/>
              </a:spcAft>
              <a:buSzPts val="1400"/>
              <a:buNone/>
              <a:defRPr sz="1400">
                <a:solidFill>
                  <a:schemeClr val="dk1"/>
                </a:solidFill>
              </a:defRPr>
            </a:lvl8pPr>
            <a:lvl9pPr lvl="8" algn="ctr">
              <a:lnSpc>
                <a:spcPct val="100000"/>
              </a:lnSpc>
              <a:spcBef>
                <a:spcPts val="1600"/>
              </a:spcBef>
              <a:spcAft>
                <a:spcPts val="1600"/>
              </a:spcAft>
              <a:buSzPts val="1400"/>
              <a:buNone/>
              <a:defRPr sz="1400">
                <a:solidFill>
                  <a:schemeClr val="dk1"/>
                </a:solidFill>
              </a:defRPr>
            </a:lvl9pPr>
          </a:lstStyle>
          <a:p/>
        </p:txBody>
      </p:sp>
      <p:sp>
        <p:nvSpPr>
          <p:cNvPr id="361" name="Google Shape;361;p67"/>
          <p:cNvSpPr txBox="1"/>
          <p:nvPr>
            <p:ph idx="5" type="subTitle"/>
          </p:nvPr>
        </p:nvSpPr>
        <p:spPr>
          <a:xfrm>
            <a:off x="6094200" y="2390400"/>
            <a:ext cx="2261700" cy="408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accent1"/>
                </a:solidFill>
              </a:defRPr>
            </a:lvl1pPr>
            <a:lvl2pPr lvl="1" algn="ctr">
              <a:lnSpc>
                <a:spcPct val="100000"/>
              </a:lnSpc>
              <a:spcBef>
                <a:spcPts val="1600"/>
              </a:spcBef>
              <a:spcAft>
                <a:spcPts val="0"/>
              </a:spcAft>
              <a:buSzPts val="1400"/>
              <a:buNone/>
              <a:defRPr b="1">
                <a:solidFill>
                  <a:schemeClr val="accent1"/>
                </a:solidFill>
              </a:defRPr>
            </a:lvl2pPr>
            <a:lvl3pPr lvl="2" algn="ctr">
              <a:lnSpc>
                <a:spcPct val="100000"/>
              </a:lnSpc>
              <a:spcBef>
                <a:spcPts val="1600"/>
              </a:spcBef>
              <a:spcAft>
                <a:spcPts val="0"/>
              </a:spcAft>
              <a:buSzPts val="1400"/>
              <a:buNone/>
              <a:defRPr b="1">
                <a:solidFill>
                  <a:schemeClr val="accent1"/>
                </a:solidFill>
              </a:defRPr>
            </a:lvl3pPr>
            <a:lvl4pPr lvl="3" algn="ctr">
              <a:lnSpc>
                <a:spcPct val="100000"/>
              </a:lnSpc>
              <a:spcBef>
                <a:spcPts val="1600"/>
              </a:spcBef>
              <a:spcAft>
                <a:spcPts val="0"/>
              </a:spcAft>
              <a:buSzPts val="1400"/>
              <a:buNone/>
              <a:defRPr b="1">
                <a:solidFill>
                  <a:schemeClr val="accent1"/>
                </a:solidFill>
              </a:defRPr>
            </a:lvl4pPr>
            <a:lvl5pPr lvl="4" algn="ctr">
              <a:lnSpc>
                <a:spcPct val="100000"/>
              </a:lnSpc>
              <a:spcBef>
                <a:spcPts val="1600"/>
              </a:spcBef>
              <a:spcAft>
                <a:spcPts val="0"/>
              </a:spcAft>
              <a:buSzPts val="1400"/>
              <a:buNone/>
              <a:defRPr b="1">
                <a:solidFill>
                  <a:schemeClr val="accent1"/>
                </a:solidFill>
              </a:defRPr>
            </a:lvl5pPr>
            <a:lvl6pPr lvl="5" algn="ctr">
              <a:lnSpc>
                <a:spcPct val="100000"/>
              </a:lnSpc>
              <a:spcBef>
                <a:spcPts val="1600"/>
              </a:spcBef>
              <a:spcAft>
                <a:spcPts val="0"/>
              </a:spcAft>
              <a:buSzPts val="1400"/>
              <a:buNone/>
              <a:defRPr b="1">
                <a:solidFill>
                  <a:schemeClr val="accent1"/>
                </a:solidFill>
              </a:defRPr>
            </a:lvl6pPr>
            <a:lvl7pPr lvl="6" algn="ctr">
              <a:lnSpc>
                <a:spcPct val="100000"/>
              </a:lnSpc>
              <a:spcBef>
                <a:spcPts val="1600"/>
              </a:spcBef>
              <a:spcAft>
                <a:spcPts val="0"/>
              </a:spcAft>
              <a:buSzPts val="1400"/>
              <a:buNone/>
              <a:defRPr b="1">
                <a:solidFill>
                  <a:schemeClr val="accent1"/>
                </a:solidFill>
              </a:defRPr>
            </a:lvl7pPr>
            <a:lvl8pPr lvl="7" algn="ctr">
              <a:lnSpc>
                <a:spcPct val="100000"/>
              </a:lnSpc>
              <a:spcBef>
                <a:spcPts val="1600"/>
              </a:spcBef>
              <a:spcAft>
                <a:spcPts val="0"/>
              </a:spcAft>
              <a:buSzPts val="1400"/>
              <a:buNone/>
              <a:defRPr b="1">
                <a:solidFill>
                  <a:schemeClr val="accent1"/>
                </a:solidFill>
              </a:defRPr>
            </a:lvl8pPr>
            <a:lvl9pPr lvl="8" algn="ctr">
              <a:lnSpc>
                <a:spcPct val="100000"/>
              </a:lnSpc>
              <a:spcBef>
                <a:spcPts val="1600"/>
              </a:spcBef>
              <a:spcAft>
                <a:spcPts val="1600"/>
              </a:spcAft>
              <a:buSzPts val="1400"/>
              <a:buNone/>
              <a:defRPr b="1">
                <a:solidFill>
                  <a:schemeClr val="accent1"/>
                </a:solidFill>
              </a:defRPr>
            </a:lvl9pPr>
          </a:lstStyle>
          <a:p/>
        </p:txBody>
      </p:sp>
      <p:sp>
        <p:nvSpPr>
          <p:cNvPr id="362" name="Google Shape;362;p67"/>
          <p:cNvSpPr txBox="1"/>
          <p:nvPr>
            <p:ph idx="6" type="subTitle"/>
          </p:nvPr>
        </p:nvSpPr>
        <p:spPr>
          <a:xfrm>
            <a:off x="6094200" y="2765850"/>
            <a:ext cx="2261700" cy="723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solidFill>
                  <a:schemeClr val="dk1"/>
                </a:solidFill>
              </a:defRPr>
            </a:lvl1pPr>
            <a:lvl2pPr lvl="1" algn="ctr">
              <a:lnSpc>
                <a:spcPct val="100000"/>
              </a:lnSpc>
              <a:spcBef>
                <a:spcPts val="1600"/>
              </a:spcBef>
              <a:spcAft>
                <a:spcPts val="0"/>
              </a:spcAft>
              <a:buSzPts val="1400"/>
              <a:buNone/>
              <a:defRPr sz="1400">
                <a:solidFill>
                  <a:schemeClr val="dk1"/>
                </a:solidFill>
              </a:defRPr>
            </a:lvl2pPr>
            <a:lvl3pPr lvl="2" algn="ctr">
              <a:lnSpc>
                <a:spcPct val="100000"/>
              </a:lnSpc>
              <a:spcBef>
                <a:spcPts val="1600"/>
              </a:spcBef>
              <a:spcAft>
                <a:spcPts val="0"/>
              </a:spcAft>
              <a:buSzPts val="1400"/>
              <a:buNone/>
              <a:defRPr sz="1400">
                <a:solidFill>
                  <a:schemeClr val="dk1"/>
                </a:solidFill>
              </a:defRPr>
            </a:lvl3pPr>
            <a:lvl4pPr lvl="3" algn="ctr">
              <a:lnSpc>
                <a:spcPct val="100000"/>
              </a:lnSpc>
              <a:spcBef>
                <a:spcPts val="1600"/>
              </a:spcBef>
              <a:spcAft>
                <a:spcPts val="0"/>
              </a:spcAft>
              <a:buSzPts val="1400"/>
              <a:buNone/>
              <a:defRPr sz="1400">
                <a:solidFill>
                  <a:schemeClr val="dk1"/>
                </a:solidFill>
              </a:defRPr>
            </a:lvl4pPr>
            <a:lvl5pPr lvl="4" algn="ctr">
              <a:lnSpc>
                <a:spcPct val="100000"/>
              </a:lnSpc>
              <a:spcBef>
                <a:spcPts val="1600"/>
              </a:spcBef>
              <a:spcAft>
                <a:spcPts val="0"/>
              </a:spcAft>
              <a:buSzPts val="1400"/>
              <a:buNone/>
              <a:defRPr sz="1400">
                <a:solidFill>
                  <a:schemeClr val="dk1"/>
                </a:solidFill>
              </a:defRPr>
            </a:lvl5pPr>
            <a:lvl6pPr lvl="5" algn="ctr">
              <a:lnSpc>
                <a:spcPct val="100000"/>
              </a:lnSpc>
              <a:spcBef>
                <a:spcPts val="1600"/>
              </a:spcBef>
              <a:spcAft>
                <a:spcPts val="0"/>
              </a:spcAft>
              <a:buSzPts val="1400"/>
              <a:buNone/>
              <a:defRPr sz="1400">
                <a:solidFill>
                  <a:schemeClr val="dk1"/>
                </a:solidFill>
              </a:defRPr>
            </a:lvl6pPr>
            <a:lvl7pPr lvl="6" algn="ctr">
              <a:lnSpc>
                <a:spcPct val="100000"/>
              </a:lnSpc>
              <a:spcBef>
                <a:spcPts val="1600"/>
              </a:spcBef>
              <a:spcAft>
                <a:spcPts val="0"/>
              </a:spcAft>
              <a:buSzPts val="1400"/>
              <a:buNone/>
              <a:defRPr sz="1400">
                <a:solidFill>
                  <a:schemeClr val="dk1"/>
                </a:solidFill>
              </a:defRPr>
            </a:lvl7pPr>
            <a:lvl8pPr lvl="7" algn="ctr">
              <a:lnSpc>
                <a:spcPct val="100000"/>
              </a:lnSpc>
              <a:spcBef>
                <a:spcPts val="1600"/>
              </a:spcBef>
              <a:spcAft>
                <a:spcPts val="0"/>
              </a:spcAft>
              <a:buSzPts val="1400"/>
              <a:buNone/>
              <a:defRPr sz="1400">
                <a:solidFill>
                  <a:schemeClr val="dk1"/>
                </a:solidFill>
              </a:defRPr>
            </a:lvl8pPr>
            <a:lvl9pPr lvl="8" algn="ctr">
              <a:lnSpc>
                <a:spcPct val="100000"/>
              </a:lnSpc>
              <a:spcBef>
                <a:spcPts val="1600"/>
              </a:spcBef>
              <a:spcAft>
                <a:spcPts val="1600"/>
              </a:spcAft>
              <a:buSzPts val="1400"/>
              <a:buNone/>
              <a:defRPr sz="1400">
                <a:solidFill>
                  <a:schemeClr val="dk1"/>
                </a:solidFill>
              </a:defRPr>
            </a:lvl9pPr>
          </a:lstStyle>
          <a:p/>
        </p:txBody>
      </p:sp>
      <p:sp>
        <p:nvSpPr>
          <p:cNvPr id="363" name="Google Shape;363;p67"/>
          <p:cNvSpPr/>
          <p:nvPr/>
        </p:nvSpPr>
        <p:spPr>
          <a:xfrm flipH="1">
            <a:off x="457200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67"/>
          <p:cNvSpPr/>
          <p:nvPr/>
        </p:nvSpPr>
        <p:spPr>
          <a:xfrm flipH="1">
            <a:off x="5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67"/>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p:cSld name="CUSTOM_3">
    <p:spTree>
      <p:nvGrpSpPr>
        <p:cNvPr id="366" name="Shape 366"/>
        <p:cNvGrpSpPr/>
        <p:nvPr/>
      </p:nvGrpSpPr>
      <p:grpSpPr>
        <a:xfrm>
          <a:off x="0" y="0"/>
          <a:ext cx="0" cy="0"/>
          <a:chOff x="0" y="0"/>
          <a:chExt cx="0" cy="0"/>
        </a:xfrm>
      </p:grpSpPr>
      <p:sp>
        <p:nvSpPr>
          <p:cNvPr id="367" name="Google Shape;367;p68"/>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68" name="Google Shape;368;p68"/>
          <p:cNvSpPr txBox="1"/>
          <p:nvPr>
            <p:ph idx="1" type="subTitle"/>
          </p:nvPr>
        </p:nvSpPr>
        <p:spPr>
          <a:xfrm>
            <a:off x="1878275" y="1251675"/>
            <a:ext cx="2787600" cy="4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369" name="Google Shape;369;p68"/>
          <p:cNvSpPr txBox="1"/>
          <p:nvPr>
            <p:ph idx="2" type="subTitle"/>
          </p:nvPr>
        </p:nvSpPr>
        <p:spPr>
          <a:xfrm>
            <a:off x="1878275" y="1744345"/>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370" name="Google Shape;370;p68"/>
          <p:cNvSpPr txBox="1"/>
          <p:nvPr>
            <p:ph idx="3" type="subTitle"/>
          </p:nvPr>
        </p:nvSpPr>
        <p:spPr>
          <a:xfrm>
            <a:off x="5351497" y="1251675"/>
            <a:ext cx="2787600" cy="4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371" name="Google Shape;371;p68"/>
          <p:cNvSpPr txBox="1"/>
          <p:nvPr>
            <p:ph idx="4" type="subTitle"/>
          </p:nvPr>
        </p:nvSpPr>
        <p:spPr>
          <a:xfrm>
            <a:off x="5351493" y="1744282"/>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372" name="Google Shape;372;p68"/>
          <p:cNvSpPr txBox="1"/>
          <p:nvPr>
            <p:ph idx="5" type="subTitle"/>
          </p:nvPr>
        </p:nvSpPr>
        <p:spPr>
          <a:xfrm>
            <a:off x="1878275" y="2898148"/>
            <a:ext cx="2787600" cy="340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373" name="Google Shape;373;p68"/>
          <p:cNvSpPr txBox="1"/>
          <p:nvPr>
            <p:ph idx="6" type="subTitle"/>
          </p:nvPr>
        </p:nvSpPr>
        <p:spPr>
          <a:xfrm>
            <a:off x="1878275" y="3390754"/>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374" name="Google Shape;374;p68"/>
          <p:cNvSpPr txBox="1"/>
          <p:nvPr>
            <p:ph idx="7" type="subTitle"/>
          </p:nvPr>
        </p:nvSpPr>
        <p:spPr>
          <a:xfrm>
            <a:off x="5351425" y="2898156"/>
            <a:ext cx="2787600" cy="340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solidFill>
                  <a:schemeClr val="lt1"/>
                </a:solidFill>
              </a:defRPr>
            </a:lvl2pPr>
            <a:lvl3pPr lvl="2" algn="l">
              <a:lnSpc>
                <a:spcPct val="100000"/>
              </a:lnSpc>
              <a:spcBef>
                <a:spcPts val="1600"/>
              </a:spcBef>
              <a:spcAft>
                <a:spcPts val="0"/>
              </a:spcAft>
              <a:buSzPts val="1400"/>
              <a:buNone/>
              <a:defRPr b="1">
                <a:solidFill>
                  <a:schemeClr val="lt1"/>
                </a:solidFill>
              </a:defRPr>
            </a:lvl3pPr>
            <a:lvl4pPr lvl="3" algn="l">
              <a:lnSpc>
                <a:spcPct val="100000"/>
              </a:lnSpc>
              <a:spcBef>
                <a:spcPts val="1600"/>
              </a:spcBef>
              <a:spcAft>
                <a:spcPts val="0"/>
              </a:spcAft>
              <a:buSzPts val="1400"/>
              <a:buNone/>
              <a:defRPr b="1">
                <a:solidFill>
                  <a:schemeClr val="lt1"/>
                </a:solidFill>
              </a:defRPr>
            </a:lvl4pPr>
            <a:lvl5pPr lvl="4" algn="l">
              <a:lnSpc>
                <a:spcPct val="100000"/>
              </a:lnSpc>
              <a:spcBef>
                <a:spcPts val="1600"/>
              </a:spcBef>
              <a:spcAft>
                <a:spcPts val="0"/>
              </a:spcAft>
              <a:buSzPts val="1400"/>
              <a:buNone/>
              <a:defRPr b="1">
                <a:solidFill>
                  <a:schemeClr val="lt1"/>
                </a:solidFill>
              </a:defRPr>
            </a:lvl5pPr>
            <a:lvl6pPr lvl="5" algn="l">
              <a:lnSpc>
                <a:spcPct val="100000"/>
              </a:lnSpc>
              <a:spcBef>
                <a:spcPts val="1600"/>
              </a:spcBef>
              <a:spcAft>
                <a:spcPts val="0"/>
              </a:spcAft>
              <a:buSzPts val="1400"/>
              <a:buNone/>
              <a:defRPr b="1">
                <a:solidFill>
                  <a:schemeClr val="lt1"/>
                </a:solidFill>
              </a:defRPr>
            </a:lvl6pPr>
            <a:lvl7pPr lvl="6" algn="l">
              <a:lnSpc>
                <a:spcPct val="100000"/>
              </a:lnSpc>
              <a:spcBef>
                <a:spcPts val="1600"/>
              </a:spcBef>
              <a:spcAft>
                <a:spcPts val="0"/>
              </a:spcAft>
              <a:buSzPts val="1400"/>
              <a:buNone/>
              <a:defRPr b="1">
                <a:solidFill>
                  <a:schemeClr val="lt1"/>
                </a:solidFill>
              </a:defRPr>
            </a:lvl7pPr>
            <a:lvl8pPr lvl="7" algn="l">
              <a:lnSpc>
                <a:spcPct val="100000"/>
              </a:lnSpc>
              <a:spcBef>
                <a:spcPts val="1600"/>
              </a:spcBef>
              <a:spcAft>
                <a:spcPts val="0"/>
              </a:spcAft>
              <a:buSzPts val="1400"/>
              <a:buNone/>
              <a:defRPr b="1">
                <a:solidFill>
                  <a:schemeClr val="lt1"/>
                </a:solidFill>
              </a:defRPr>
            </a:lvl8pPr>
            <a:lvl9pPr lvl="8" algn="l">
              <a:lnSpc>
                <a:spcPct val="100000"/>
              </a:lnSpc>
              <a:spcBef>
                <a:spcPts val="1600"/>
              </a:spcBef>
              <a:spcAft>
                <a:spcPts val="1600"/>
              </a:spcAft>
              <a:buSzPts val="1400"/>
              <a:buNone/>
              <a:defRPr b="1">
                <a:solidFill>
                  <a:schemeClr val="lt1"/>
                </a:solidFill>
              </a:defRPr>
            </a:lvl9pPr>
          </a:lstStyle>
          <a:p/>
        </p:txBody>
      </p:sp>
      <p:sp>
        <p:nvSpPr>
          <p:cNvPr id="375" name="Google Shape;375;p68"/>
          <p:cNvSpPr txBox="1"/>
          <p:nvPr>
            <p:ph idx="8" type="subTitle"/>
          </p:nvPr>
        </p:nvSpPr>
        <p:spPr>
          <a:xfrm>
            <a:off x="5351425" y="3390754"/>
            <a:ext cx="2787600" cy="8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376" name="Google Shape;376;p68"/>
          <p:cNvSpPr txBox="1"/>
          <p:nvPr>
            <p:ph idx="9" type="subTitle"/>
          </p:nvPr>
        </p:nvSpPr>
        <p:spPr>
          <a:xfrm rot="-5400803">
            <a:off x="609009" y="1779526"/>
            <a:ext cx="1284300" cy="4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lvl2pPr>
            <a:lvl3pPr lvl="2" algn="l">
              <a:lnSpc>
                <a:spcPct val="100000"/>
              </a:lnSpc>
              <a:spcBef>
                <a:spcPts val="1600"/>
              </a:spcBef>
              <a:spcAft>
                <a:spcPts val="0"/>
              </a:spcAft>
              <a:buSzPts val="1400"/>
              <a:buNone/>
              <a:defRPr b="1"/>
            </a:lvl3pPr>
            <a:lvl4pPr lvl="3" algn="l">
              <a:lnSpc>
                <a:spcPct val="100000"/>
              </a:lnSpc>
              <a:spcBef>
                <a:spcPts val="1600"/>
              </a:spcBef>
              <a:spcAft>
                <a:spcPts val="0"/>
              </a:spcAft>
              <a:buSzPts val="1400"/>
              <a:buNone/>
              <a:defRPr b="1"/>
            </a:lvl4pPr>
            <a:lvl5pPr lvl="4" algn="l">
              <a:lnSpc>
                <a:spcPct val="100000"/>
              </a:lnSpc>
              <a:spcBef>
                <a:spcPts val="1600"/>
              </a:spcBef>
              <a:spcAft>
                <a:spcPts val="0"/>
              </a:spcAft>
              <a:buSzPts val="1400"/>
              <a:buNone/>
              <a:defRPr b="1"/>
            </a:lvl5pPr>
            <a:lvl6pPr lvl="5" algn="l">
              <a:lnSpc>
                <a:spcPct val="100000"/>
              </a:lnSpc>
              <a:spcBef>
                <a:spcPts val="1600"/>
              </a:spcBef>
              <a:spcAft>
                <a:spcPts val="0"/>
              </a:spcAft>
              <a:buSzPts val="1400"/>
              <a:buNone/>
              <a:defRPr b="1"/>
            </a:lvl6pPr>
            <a:lvl7pPr lvl="6" algn="l">
              <a:lnSpc>
                <a:spcPct val="100000"/>
              </a:lnSpc>
              <a:spcBef>
                <a:spcPts val="1600"/>
              </a:spcBef>
              <a:spcAft>
                <a:spcPts val="0"/>
              </a:spcAft>
              <a:buSzPts val="1400"/>
              <a:buNone/>
              <a:defRPr b="1"/>
            </a:lvl7pPr>
            <a:lvl8pPr lvl="7" algn="l">
              <a:lnSpc>
                <a:spcPct val="100000"/>
              </a:lnSpc>
              <a:spcBef>
                <a:spcPts val="1600"/>
              </a:spcBef>
              <a:spcAft>
                <a:spcPts val="0"/>
              </a:spcAft>
              <a:buSzPts val="1400"/>
              <a:buNone/>
              <a:defRPr b="1"/>
            </a:lvl8pPr>
            <a:lvl9pPr lvl="8" algn="l">
              <a:lnSpc>
                <a:spcPct val="100000"/>
              </a:lnSpc>
              <a:spcBef>
                <a:spcPts val="1600"/>
              </a:spcBef>
              <a:spcAft>
                <a:spcPts val="1600"/>
              </a:spcAft>
              <a:buSzPts val="1400"/>
              <a:buNone/>
              <a:defRPr b="1"/>
            </a:lvl9pPr>
          </a:lstStyle>
          <a:p/>
        </p:txBody>
      </p:sp>
      <p:sp>
        <p:nvSpPr>
          <p:cNvPr id="377" name="Google Shape;377;p68"/>
          <p:cNvSpPr txBox="1"/>
          <p:nvPr>
            <p:ph idx="13" type="subTitle"/>
          </p:nvPr>
        </p:nvSpPr>
        <p:spPr>
          <a:xfrm rot="-5400000">
            <a:off x="609075" y="3422400"/>
            <a:ext cx="1284300" cy="4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b="1">
                <a:solidFill>
                  <a:schemeClr val="lt1"/>
                </a:solidFill>
              </a:defRPr>
            </a:lvl1pPr>
            <a:lvl2pPr lvl="1" algn="l">
              <a:lnSpc>
                <a:spcPct val="100000"/>
              </a:lnSpc>
              <a:spcBef>
                <a:spcPts val="1600"/>
              </a:spcBef>
              <a:spcAft>
                <a:spcPts val="0"/>
              </a:spcAft>
              <a:buSzPts val="1400"/>
              <a:buNone/>
              <a:defRPr b="1"/>
            </a:lvl2pPr>
            <a:lvl3pPr lvl="2" algn="l">
              <a:lnSpc>
                <a:spcPct val="100000"/>
              </a:lnSpc>
              <a:spcBef>
                <a:spcPts val="1600"/>
              </a:spcBef>
              <a:spcAft>
                <a:spcPts val="0"/>
              </a:spcAft>
              <a:buSzPts val="1400"/>
              <a:buNone/>
              <a:defRPr b="1"/>
            </a:lvl3pPr>
            <a:lvl4pPr lvl="3" algn="l">
              <a:lnSpc>
                <a:spcPct val="100000"/>
              </a:lnSpc>
              <a:spcBef>
                <a:spcPts val="1600"/>
              </a:spcBef>
              <a:spcAft>
                <a:spcPts val="0"/>
              </a:spcAft>
              <a:buSzPts val="1400"/>
              <a:buNone/>
              <a:defRPr b="1"/>
            </a:lvl4pPr>
            <a:lvl5pPr lvl="4" algn="l">
              <a:lnSpc>
                <a:spcPct val="100000"/>
              </a:lnSpc>
              <a:spcBef>
                <a:spcPts val="1600"/>
              </a:spcBef>
              <a:spcAft>
                <a:spcPts val="0"/>
              </a:spcAft>
              <a:buSzPts val="1400"/>
              <a:buNone/>
              <a:defRPr b="1"/>
            </a:lvl5pPr>
            <a:lvl6pPr lvl="5" algn="l">
              <a:lnSpc>
                <a:spcPct val="100000"/>
              </a:lnSpc>
              <a:spcBef>
                <a:spcPts val="1600"/>
              </a:spcBef>
              <a:spcAft>
                <a:spcPts val="0"/>
              </a:spcAft>
              <a:buSzPts val="1400"/>
              <a:buNone/>
              <a:defRPr b="1"/>
            </a:lvl6pPr>
            <a:lvl7pPr lvl="6" algn="l">
              <a:lnSpc>
                <a:spcPct val="100000"/>
              </a:lnSpc>
              <a:spcBef>
                <a:spcPts val="1600"/>
              </a:spcBef>
              <a:spcAft>
                <a:spcPts val="0"/>
              </a:spcAft>
              <a:buSzPts val="1400"/>
              <a:buNone/>
              <a:defRPr b="1"/>
            </a:lvl7pPr>
            <a:lvl8pPr lvl="7" algn="l">
              <a:lnSpc>
                <a:spcPct val="100000"/>
              </a:lnSpc>
              <a:spcBef>
                <a:spcPts val="1600"/>
              </a:spcBef>
              <a:spcAft>
                <a:spcPts val="0"/>
              </a:spcAft>
              <a:buSzPts val="1400"/>
              <a:buNone/>
              <a:defRPr b="1"/>
            </a:lvl8pPr>
            <a:lvl9pPr lvl="8" algn="l">
              <a:lnSpc>
                <a:spcPct val="100000"/>
              </a:lnSpc>
              <a:spcBef>
                <a:spcPts val="1600"/>
              </a:spcBef>
              <a:spcAft>
                <a:spcPts val="1600"/>
              </a:spcAft>
              <a:buSzPts val="1400"/>
              <a:buNone/>
              <a:defRPr b="1"/>
            </a:lvl9pPr>
          </a:lstStyle>
          <a:p/>
        </p:txBody>
      </p:sp>
      <p:sp>
        <p:nvSpPr>
          <p:cNvPr id="378" name="Google Shape;378;p68"/>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4">
    <p:spTree>
      <p:nvGrpSpPr>
        <p:cNvPr id="379" name="Shape 379"/>
        <p:cNvGrpSpPr/>
        <p:nvPr/>
      </p:nvGrpSpPr>
      <p:grpSpPr>
        <a:xfrm>
          <a:off x="0" y="0"/>
          <a:ext cx="0" cy="0"/>
          <a:chOff x="0" y="0"/>
          <a:chExt cx="0" cy="0"/>
        </a:xfrm>
      </p:grpSpPr>
      <p:sp>
        <p:nvSpPr>
          <p:cNvPr id="380" name="Google Shape;380;p69"/>
          <p:cNvSpPr txBox="1"/>
          <p:nvPr>
            <p:ph idx="1" type="subTitle"/>
          </p:nvPr>
        </p:nvSpPr>
        <p:spPr>
          <a:xfrm>
            <a:off x="5951340" y="1570850"/>
            <a:ext cx="2479500" cy="4239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381" name="Google Shape;381;p69"/>
          <p:cNvSpPr txBox="1"/>
          <p:nvPr>
            <p:ph idx="2" type="subTitle"/>
          </p:nvPr>
        </p:nvSpPr>
        <p:spPr>
          <a:xfrm>
            <a:off x="5951336" y="1941975"/>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1600"/>
              </a:spcBef>
              <a:spcAft>
                <a:spcPts val="0"/>
              </a:spcAft>
              <a:buSzPts val="1400"/>
              <a:buNone/>
              <a:defRPr sz="1400">
                <a:solidFill>
                  <a:schemeClr val="dk1"/>
                </a:solidFill>
              </a:defRPr>
            </a:lvl2pPr>
            <a:lvl3pPr lvl="2" algn="r">
              <a:lnSpc>
                <a:spcPct val="100000"/>
              </a:lnSpc>
              <a:spcBef>
                <a:spcPts val="1600"/>
              </a:spcBef>
              <a:spcAft>
                <a:spcPts val="0"/>
              </a:spcAft>
              <a:buSzPts val="1400"/>
              <a:buNone/>
              <a:defRPr sz="1400">
                <a:solidFill>
                  <a:schemeClr val="dk1"/>
                </a:solidFill>
              </a:defRPr>
            </a:lvl3pPr>
            <a:lvl4pPr lvl="3" algn="r">
              <a:lnSpc>
                <a:spcPct val="100000"/>
              </a:lnSpc>
              <a:spcBef>
                <a:spcPts val="1600"/>
              </a:spcBef>
              <a:spcAft>
                <a:spcPts val="0"/>
              </a:spcAft>
              <a:buSzPts val="1400"/>
              <a:buNone/>
              <a:defRPr sz="1400">
                <a:solidFill>
                  <a:schemeClr val="dk1"/>
                </a:solidFill>
              </a:defRPr>
            </a:lvl4pPr>
            <a:lvl5pPr lvl="4" algn="r">
              <a:lnSpc>
                <a:spcPct val="100000"/>
              </a:lnSpc>
              <a:spcBef>
                <a:spcPts val="1600"/>
              </a:spcBef>
              <a:spcAft>
                <a:spcPts val="0"/>
              </a:spcAft>
              <a:buSzPts val="1400"/>
              <a:buNone/>
              <a:defRPr sz="1400">
                <a:solidFill>
                  <a:schemeClr val="dk1"/>
                </a:solidFill>
              </a:defRPr>
            </a:lvl5pPr>
            <a:lvl6pPr lvl="5" algn="r">
              <a:lnSpc>
                <a:spcPct val="100000"/>
              </a:lnSpc>
              <a:spcBef>
                <a:spcPts val="1600"/>
              </a:spcBef>
              <a:spcAft>
                <a:spcPts val="0"/>
              </a:spcAft>
              <a:buSzPts val="1400"/>
              <a:buNone/>
              <a:defRPr sz="1400">
                <a:solidFill>
                  <a:schemeClr val="dk1"/>
                </a:solidFill>
              </a:defRPr>
            </a:lvl6pPr>
            <a:lvl7pPr lvl="6" algn="r">
              <a:lnSpc>
                <a:spcPct val="100000"/>
              </a:lnSpc>
              <a:spcBef>
                <a:spcPts val="1600"/>
              </a:spcBef>
              <a:spcAft>
                <a:spcPts val="0"/>
              </a:spcAft>
              <a:buSzPts val="1400"/>
              <a:buNone/>
              <a:defRPr sz="1400">
                <a:solidFill>
                  <a:schemeClr val="dk1"/>
                </a:solidFill>
              </a:defRPr>
            </a:lvl7pPr>
            <a:lvl8pPr lvl="7" algn="r">
              <a:lnSpc>
                <a:spcPct val="100000"/>
              </a:lnSpc>
              <a:spcBef>
                <a:spcPts val="1600"/>
              </a:spcBef>
              <a:spcAft>
                <a:spcPts val="0"/>
              </a:spcAft>
              <a:buSzPts val="1400"/>
              <a:buNone/>
              <a:defRPr sz="1400">
                <a:solidFill>
                  <a:schemeClr val="dk1"/>
                </a:solidFill>
              </a:defRPr>
            </a:lvl8pPr>
            <a:lvl9pPr lvl="8" algn="r">
              <a:lnSpc>
                <a:spcPct val="100000"/>
              </a:lnSpc>
              <a:spcBef>
                <a:spcPts val="1600"/>
              </a:spcBef>
              <a:spcAft>
                <a:spcPts val="1600"/>
              </a:spcAft>
              <a:buSzPts val="1400"/>
              <a:buNone/>
              <a:defRPr sz="1400">
                <a:solidFill>
                  <a:schemeClr val="dk1"/>
                </a:solidFill>
              </a:defRPr>
            </a:lvl9pPr>
          </a:lstStyle>
          <a:p/>
        </p:txBody>
      </p:sp>
      <p:sp>
        <p:nvSpPr>
          <p:cNvPr id="382" name="Google Shape;382;p69"/>
          <p:cNvSpPr txBox="1"/>
          <p:nvPr>
            <p:ph idx="3" type="subTitle"/>
          </p:nvPr>
        </p:nvSpPr>
        <p:spPr>
          <a:xfrm>
            <a:off x="5951276" y="3064926"/>
            <a:ext cx="2479500" cy="340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383" name="Google Shape;383;p69"/>
          <p:cNvSpPr txBox="1"/>
          <p:nvPr>
            <p:ph idx="4" type="subTitle"/>
          </p:nvPr>
        </p:nvSpPr>
        <p:spPr>
          <a:xfrm>
            <a:off x="5951276" y="3436049"/>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0"/>
              </a:spcBef>
              <a:spcAft>
                <a:spcPts val="0"/>
              </a:spcAft>
              <a:buSzPts val="1400"/>
              <a:buNone/>
              <a:defRPr sz="1400">
                <a:solidFill>
                  <a:schemeClr val="dk1"/>
                </a:solidFill>
              </a:defRPr>
            </a:lvl2pPr>
            <a:lvl3pPr lvl="2" algn="r">
              <a:lnSpc>
                <a:spcPct val="100000"/>
              </a:lnSpc>
              <a:spcBef>
                <a:spcPts val="0"/>
              </a:spcBef>
              <a:spcAft>
                <a:spcPts val="0"/>
              </a:spcAft>
              <a:buSzPts val="1400"/>
              <a:buNone/>
              <a:defRPr sz="1400">
                <a:solidFill>
                  <a:schemeClr val="dk1"/>
                </a:solidFill>
              </a:defRPr>
            </a:lvl3pPr>
            <a:lvl4pPr lvl="3" algn="r">
              <a:lnSpc>
                <a:spcPct val="100000"/>
              </a:lnSpc>
              <a:spcBef>
                <a:spcPts val="0"/>
              </a:spcBef>
              <a:spcAft>
                <a:spcPts val="0"/>
              </a:spcAft>
              <a:buSzPts val="1400"/>
              <a:buNone/>
              <a:defRPr sz="1400">
                <a:solidFill>
                  <a:schemeClr val="dk1"/>
                </a:solidFill>
              </a:defRPr>
            </a:lvl4pPr>
            <a:lvl5pPr lvl="4" algn="r">
              <a:lnSpc>
                <a:spcPct val="100000"/>
              </a:lnSpc>
              <a:spcBef>
                <a:spcPts val="0"/>
              </a:spcBef>
              <a:spcAft>
                <a:spcPts val="0"/>
              </a:spcAft>
              <a:buSzPts val="1400"/>
              <a:buNone/>
              <a:defRPr sz="1400">
                <a:solidFill>
                  <a:schemeClr val="dk1"/>
                </a:solidFill>
              </a:defRPr>
            </a:lvl5pPr>
            <a:lvl6pPr lvl="5" algn="r">
              <a:lnSpc>
                <a:spcPct val="100000"/>
              </a:lnSpc>
              <a:spcBef>
                <a:spcPts val="0"/>
              </a:spcBef>
              <a:spcAft>
                <a:spcPts val="0"/>
              </a:spcAft>
              <a:buSzPts val="1400"/>
              <a:buNone/>
              <a:defRPr sz="1400">
                <a:solidFill>
                  <a:schemeClr val="dk1"/>
                </a:solidFill>
              </a:defRPr>
            </a:lvl6pPr>
            <a:lvl7pPr lvl="6" algn="r">
              <a:lnSpc>
                <a:spcPct val="100000"/>
              </a:lnSpc>
              <a:spcBef>
                <a:spcPts val="0"/>
              </a:spcBef>
              <a:spcAft>
                <a:spcPts val="0"/>
              </a:spcAft>
              <a:buSzPts val="1400"/>
              <a:buNone/>
              <a:defRPr sz="1400">
                <a:solidFill>
                  <a:schemeClr val="dk1"/>
                </a:solidFill>
              </a:defRPr>
            </a:lvl7pPr>
            <a:lvl8pPr lvl="7" algn="r">
              <a:lnSpc>
                <a:spcPct val="100000"/>
              </a:lnSpc>
              <a:spcBef>
                <a:spcPts val="0"/>
              </a:spcBef>
              <a:spcAft>
                <a:spcPts val="0"/>
              </a:spcAft>
              <a:buSzPts val="1400"/>
              <a:buNone/>
              <a:defRPr sz="1400">
                <a:solidFill>
                  <a:schemeClr val="dk1"/>
                </a:solidFill>
              </a:defRPr>
            </a:lvl8pPr>
            <a:lvl9pPr lvl="8" algn="r">
              <a:lnSpc>
                <a:spcPct val="100000"/>
              </a:lnSpc>
              <a:spcBef>
                <a:spcPts val="0"/>
              </a:spcBef>
              <a:spcAft>
                <a:spcPts val="0"/>
              </a:spcAft>
              <a:buSzPts val="1400"/>
              <a:buNone/>
              <a:defRPr sz="1400">
                <a:solidFill>
                  <a:schemeClr val="dk1"/>
                </a:solidFill>
              </a:defRPr>
            </a:lvl9pPr>
          </a:lstStyle>
          <a:p/>
        </p:txBody>
      </p:sp>
      <p:sp>
        <p:nvSpPr>
          <p:cNvPr id="384" name="Google Shape;384;p69"/>
          <p:cNvSpPr txBox="1"/>
          <p:nvPr>
            <p:ph idx="5" type="subTitle"/>
          </p:nvPr>
        </p:nvSpPr>
        <p:spPr>
          <a:xfrm>
            <a:off x="3156090" y="1570850"/>
            <a:ext cx="2479500" cy="4239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385" name="Google Shape;385;p69"/>
          <p:cNvSpPr txBox="1"/>
          <p:nvPr>
            <p:ph idx="6" type="subTitle"/>
          </p:nvPr>
        </p:nvSpPr>
        <p:spPr>
          <a:xfrm>
            <a:off x="3156036" y="1941975"/>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0"/>
              </a:spcBef>
              <a:spcAft>
                <a:spcPts val="0"/>
              </a:spcAft>
              <a:buSzPts val="1400"/>
              <a:buNone/>
              <a:defRPr sz="1400">
                <a:solidFill>
                  <a:schemeClr val="dk1"/>
                </a:solidFill>
              </a:defRPr>
            </a:lvl2pPr>
            <a:lvl3pPr lvl="2" algn="r">
              <a:lnSpc>
                <a:spcPct val="100000"/>
              </a:lnSpc>
              <a:spcBef>
                <a:spcPts val="0"/>
              </a:spcBef>
              <a:spcAft>
                <a:spcPts val="0"/>
              </a:spcAft>
              <a:buSzPts val="1400"/>
              <a:buNone/>
              <a:defRPr sz="1400">
                <a:solidFill>
                  <a:schemeClr val="dk1"/>
                </a:solidFill>
              </a:defRPr>
            </a:lvl3pPr>
            <a:lvl4pPr lvl="3" algn="r">
              <a:lnSpc>
                <a:spcPct val="100000"/>
              </a:lnSpc>
              <a:spcBef>
                <a:spcPts val="0"/>
              </a:spcBef>
              <a:spcAft>
                <a:spcPts val="0"/>
              </a:spcAft>
              <a:buSzPts val="1400"/>
              <a:buNone/>
              <a:defRPr sz="1400">
                <a:solidFill>
                  <a:schemeClr val="dk1"/>
                </a:solidFill>
              </a:defRPr>
            </a:lvl4pPr>
            <a:lvl5pPr lvl="4" algn="r">
              <a:lnSpc>
                <a:spcPct val="100000"/>
              </a:lnSpc>
              <a:spcBef>
                <a:spcPts val="0"/>
              </a:spcBef>
              <a:spcAft>
                <a:spcPts val="0"/>
              </a:spcAft>
              <a:buSzPts val="1400"/>
              <a:buNone/>
              <a:defRPr sz="1400">
                <a:solidFill>
                  <a:schemeClr val="dk1"/>
                </a:solidFill>
              </a:defRPr>
            </a:lvl5pPr>
            <a:lvl6pPr lvl="5" algn="r">
              <a:lnSpc>
                <a:spcPct val="100000"/>
              </a:lnSpc>
              <a:spcBef>
                <a:spcPts val="0"/>
              </a:spcBef>
              <a:spcAft>
                <a:spcPts val="0"/>
              </a:spcAft>
              <a:buSzPts val="1400"/>
              <a:buNone/>
              <a:defRPr sz="1400">
                <a:solidFill>
                  <a:schemeClr val="dk1"/>
                </a:solidFill>
              </a:defRPr>
            </a:lvl6pPr>
            <a:lvl7pPr lvl="6" algn="r">
              <a:lnSpc>
                <a:spcPct val="100000"/>
              </a:lnSpc>
              <a:spcBef>
                <a:spcPts val="0"/>
              </a:spcBef>
              <a:spcAft>
                <a:spcPts val="0"/>
              </a:spcAft>
              <a:buSzPts val="1400"/>
              <a:buNone/>
              <a:defRPr sz="1400">
                <a:solidFill>
                  <a:schemeClr val="dk1"/>
                </a:solidFill>
              </a:defRPr>
            </a:lvl7pPr>
            <a:lvl8pPr lvl="7" algn="r">
              <a:lnSpc>
                <a:spcPct val="100000"/>
              </a:lnSpc>
              <a:spcBef>
                <a:spcPts val="0"/>
              </a:spcBef>
              <a:spcAft>
                <a:spcPts val="0"/>
              </a:spcAft>
              <a:buSzPts val="1400"/>
              <a:buNone/>
              <a:defRPr sz="1400">
                <a:solidFill>
                  <a:schemeClr val="dk1"/>
                </a:solidFill>
              </a:defRPr>
            </a:lvl8pPr>
            <a:lvl9pPr lvl="8" algn="r">
              <a:lnSpc>
                <a:spcPct val="100000"/>
              </a:lnSpc>
              <a:spcBef>
                <a:spcPts val="0"/>
              </a:spcBef>
              <a:spcAft>
                <a:spcPts val="0"/>
              </a:spcAft>
              <a:buSzPts val="1400"/>
              <a:buNone/>
              <a:defRPr sz="1400">
                <a:solidFill>
                  <a:schemeClr val="dk1"/>
                </a:solidFill>
              </a:defRPr>
            </a:lvl9pPr>
          </a:lstStyle>
          <a:p/>
        </p:txBody>
      </p:sp>
      <p:sp>
        <p:nvSpPr>
          <p:cNvPr id="386" name="Google Shape;386;p69"/>
          <p:cNvSpPr txBox="1"/>
          <p:nvPr>
            <p:ph idx="7" type="subTitle"/>
          </p:nvPr>
        </p:nvSpPr>
        <p:spPr>
          <a:xfrm>
            <a:off x="3156026" y="3064926"/>
            <a:ext cx="2479500" cy="340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1">
                <a:solidFill>
                  <a:schemeClr val="accent1"/>
                </a:solidFill>
              </a:defRPr>
            </a:lvl1pPr>
            <a:lvl2pPr lvl="1" algn="r">
              <a:lnSpc>
                <a:spcPct val="100000"/>
              </a:lnSpc>
              <a:spcBef>
                <a:spcPts val="1600"/>
              </a:spcBef>
              <a:spcAft>
                <a:spcPts val="0"/>
              </a:spcAft>
              <a:buSzPts val="1400"/>
              <a:buNone/>
              <a:defRPr b="1">
                <a:solidFill>
                  <a:schemeClr val="accent1"/>
                </a:solidFill>
              </a:defRPr>
            </a:lvl2pPr>
            <a:lvl3pPr lvl="2" algn="r">
              <a:lnSpc>
                <a:spcPct val="100000"/>
              </a:lnSpc>
              <a:spcBef>
                <a:spcPts val="1600"/>
              </a:spcBef>
              <a:spcAft>
                <a:spcPts val="0"/>
              </a:spcAft>
              <a:buSzPts val="1400"/>
              <a:buNone/>
              <a:defRPr b="1">
                <a:solidFill>
                  <a:schemeClr val="accent1"/>
                </a:solidFill>
              </a:defRPr>
            </a:lvl3pPr>
            <a:lvl4pPr lvl="3" algn="r">
              <a:lnSpc>
                <a:spcPct val="100000"/>
              </a:lnSpc>
              <a:spcBef>
                <a:spcPts val="1600"/>
              </a:spcBef>
              <a:spcAft>
                <a:spcPts val="0"/>
              </a:spcAft>
              <a:buSzPts val="1400"/>
              <a:buNone/>
              <a:defRPr b="1">
                <a:solidFill>
                  <a:schemeClr val="accent1"/>
                </a:solidFill>
              </a:defRPr>
            </a:lvl4pPr>
            <a:lvl5pPr lvl="4" algn="r">
              <a:lnSpc>
                <a:spcPct val="100000"/>
              </a:lnSpc>
              <a:spcBef>
                <a:spcPts val="1600"/>
              </a:spcBef>
              <a:spcAft>
                <a:spcPts val="0"/>
              </a:spcAft>
              <a:buSzPts val="1400"/>
              <a:buNone/>
              <a:defRPr b="1">
                <a:solidFill>
                  <a:schemeClr val="accent1"/>
                </a:solidFill>
              </a:defRPr>
            </a:lvl5pPr>
            <a:lvl6pPr lvl="5" algn="r">
              <a:lnSpc>
                <a:spcPct val="100000"/>
              </a:lnSpc>
              <a:spcBef>
                <a:spcPts val="1600"/>
              </a:spcBef>
              <a:spcAft>
                <a:spcPts val="0"/>
              </a:spcAft>
              <a:buSzPts val="1400"/>
              <a:buNone/>
              <a:defRPr b="1">
                <a:solidFill>
                  <a:schemeClr val="accent1"/>
                </a:solidFill>
              </a:defRPr>
            </a:lvl6pPr>
            <a:lvl7pPr lvl="6" algn="r">
              <a:lnSpc>
                <a:spcPct val="100000"/>
              </a:lnSpc>
              <a:spcBef>
                <a:spcPts val="1600"/>
              </a:spcBef>
              <a:spcAft>
                <a:spcPts val="0"/>
              </a:spcAft>
              <a:buSzPts val="1400"/>
              <a:buNone/>
              <a:defRPr b="1">
                <a:solidFill>
                  <a:schemeClr val="accent1"/>
                </a:solidFill>
              </a:defRPr>
            </a:lvl7pPr>
            <a:lvl8pPr lvl="7" algn="r">
              <a:lnSpc>
                <a:spcPct val="100000"/>
              </a:lnSpc>
              <a:spcBef>
                <a:spcPts val="1600"/>
              </a:spcBef>
              <a:spcAft>
                <a:spcPts val="0"/>
              </a:spcAft>
              <a:buSzPts val="1400"/>
              <a:buNone/>
              <a:defRPr b="1">
                <a:solidFill>
                  <a:schemeClr val="accent1"/>
                </a:solidFill>
              </a:defRPr>
            </a:lvl8pPr>
            <a:lvl9pPr lvl="8" algn="r">
              <a:lnSpc>
                <a:spcPct val="100000"/>
              </a:lnSpc>
              <a:spcBef>
                <a:spcPts val="1600"/>
              </a:spcBef>
              <a:spcAft>
                <a:spcPts val="1600"/>
              </a:spcAft>
              <a:buSzPts val="1400"/>
              <a:buNone/>
              <a:defRPr b="1">
                <a:solidFill>
                  <a:schemeClr val="accent1"/>
                </a:solidFill>
              </a:defRPr>
            </a:lvl9pPr>
          </a:lstStyle>
          <a:p/>
        </p:txBody>
      </p:sp>
      <p:sp>
        <p:nvSpPr>
          <p:cNvPr id="387" name="Google Shape;387;p69"/>
          <p:cNvSpPr txBox="1"/>
          <p:nvPr>
            <p:ph idx="8" type="subTitle"/>
          </p:nvPr>
        </p:nvSpPr>
        <p:spPr>
          <a:xfrm>
            <a:off x="3155976" y="3436049"/>
            <a:ext cx="2479500" cy="8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solidFill>
                  <a:schemeClr val="dk1"/>
                </a:solidFill>
              </a:defRPr>
            </a:lvl1pPr>
            <a:lvl2pPr lvl="1" algn="r">
              <a:lnSpc>
                <a:spcPct val="100000"/>
              </a:lnSpc>
              <a:spcBef>
                <a:spcPts val="1600"/>
              </a:spcBef>
              <a:spcAft>
                <a:spcPts val="0"/>
              </a:spcAft>
              <a:buSzPts val="1400"/>
              <a:buNone/>
              <a:defRPr sz="1400">
                <a:solidFill>
                  <a:schemeClr val="dk1"/>
                </a:solidFill>
              </a:defRPr>
            </a:lvl2pPr>
            <a:lvl3pPr lvl="2" algn="r">
              <a:lnSpc>
                <a:spcPct val="100000"/>
              </a:lnSpc>
              <a:spcBef>
                <a:spcPts val="1600"/>
              </a:spcBef>
              <a:spcAft>
                <a:spcPts val="0"/>
              </a:spcAft>
              <a:buSzPts val="1400"/>
              <a:buNone/>
              <a:defRPr sz="1400">
                <a:solidFill>
                  <a:schemeClr val="dk1"/>
                </a:solidFill>
              </a:defRPr>
            </a:lvl3pPr>
            <a:lvl4pPr lvl="3" algn="r">
              <a:lnSpc>
                <a:spcPct val="100000"/>
              </a:lnSpc>
              <a:spcBef>
                <a:spcPts val="1600"/>
              </a:spcBef>
              <a:spcAft>
                <a:spcPts val="0"/>
              </a:spcAft>
              <a:buSzPts val="1400"/>
              <a:buNone/>
              <a:defRPr sz="1400">
                <a:solidFill>
                  <a:schemeClr val="dk1"/>
                </a:solidFill>
              </a:defRPr>
            </a:lvl4pPr>
            <a:lvl5pPr lvl="4" algn="r">
              <a:lnSpc>
                <a:spcPct val="100000"/>
              </a:lnSpc>
              <a:spcBef>
                <a:spcPts val="1600"/>
              </a:spcBef>
              <a:spcAft>
                <a:spcPts val="0"/>
              </a:spcAft>
              <a:buSzPts val="1400"/>
              <a:buNone/>
              <a:defRPr sz="1400">
                <a:solidFill>
                  <a:schemeClr val="dk1"/>
                </a:solidFill>
              </a:defRPr>
            </a:lvl5pPr>
            <a:lvl6pPr lvl="5" algn="r">
              <a:lnSpc>
                <a:spcPct val="100000"/>
              </a:lnSpc>
              <a:spcBef>
                <a:spcPts val="1600"/>
              </a:spcBef>
              <a:spcAft>
                <a:spcPts val="0"/>
              </a:spcAft>
              <a:buSzPts val="1400"/>
              <a:buNone/>
              <a:defRPr sz="1400">
                <a:solidFill>
                  <a:schemeClr val="dk1"/>
                </a:solidFill>
              </a:defRPr>
            </a:lvl6pPr>
            <a:lvl7pPr lvl="6" algn="r">
              <a:lnSpc>
                <a:spcPct val="100000"/>
              </a:lnSpc>
              <a:spcBef>
                <a:spcPts val="1600"/>
              </a:spcBef>
              <a:spcAft>
                <a:spcPts val="0"/>
              </a:spcAft>
              <a:buSzPts val="1400"/>
              <a:buNone/>
              <a:defRPr sz="1400">
                <a:solidFill>
                  <a:schemeClr val="dk1"/>
                </a:solidFill>
              </a:defRPr>
            </a:lvl7pPr>
            <a:lvl8pPr lvl="7" algn="r">
              <a:lnSpc>
                <a:spcPct val="100000"/>
              </a:lnSpc>
              <a:spcBef>
                <a:spcPts val="1600"/>
              </a:spcBef>
              <a:spcAft>
                <a:spcPts val="0"/>
              </a:spcAft>
              <a:buSzPts val="1400"/>
              <a:buNone/>
              <a:defRPr sz="1400">
                <a:solidFill>
                  <a:schemeClr val="dk1"/>
                </a:solidFill>
              </a:defRPr>
            </a:lvl8pPr>
            <a:lvl9pPr lvl="8" algn="r">
              <a:lnSpc>
                <a:spcPct val="100000"/>
              </a:lnSpc>
              <a:spcBef>
                <a:spcPts val="1600"/>
              </a:spcBef>
              <a:spcAft>
                <a:spcPts val="1600"/>
              </a:spcAft>
              <a:buSzPts val="1400"/>
              <a:buNone/>
              <a:defRPr sz="1400">
                <a:solidFill>
                  <a:schemeClr val="dk1"/>
                </a:solidFill>
              </a:defRPr>
            </a:lvl9pPr>
          </a:lstStyle>
          <a:p/>
        </p:txBody>
      </p:sp>
      <p:sp>
        <p:nvSpPr>
          <p:cNvPr id="388" name="Google Shape;388;p69"/>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89" name="Google Shape;389;p69"/>
          <p:cNvSpPr/>
          <p:nvPr/>
        </p:nvSpPr>
        <p:spPr>
          <a:xfrm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69"/>
          <p:cNvSpPr/>
          <p:nvPr/>
        </p:nvSpPr>
        <p:spPr>
          <a:xfrm rot="10800000">
            <a:off x="1216200" y="1061825"/>
            <a:ext cx="1216200" cy="15099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69"/>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CUSTOM_6">
    <p:spTree>
      <p:nvGrpSpPr>
        <p:cNvPr id="392" name="Shape 392"/>
        <p:cNvGrpSpPr/>
        <p:nvPr/>
      </p:nvGrpSpPr>
      <p:grpSpPr>
        <a:xfrm>
          <a:off x="0" y="0"/>
          <a:ext cx="0" cy="0"/>
          <a:chOff x="0" y="0"/>
          <a:chExt cx="0" cy="0"/>
        </a:xfrm>
      </p:grpSpPr>
      <p:sp>
        <p:nvSpPr>
          <p:cNvPr id="393" name="Google Shape;393;p70"/>
          <p:cNvSpPr txBox="1"/>
          <p:nvPr>
            <p:ph type="title"/>
          </p:nvPr>
        </p:nvSpPr>
        <p:spPr>
          <a:xfrm>
            <a:off x="3984975" y="1495800"/>
            <a:ext cx="4055400" cy="723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accent1"/>
              </a:buClr>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4" name="Google Shape;394;p70"/>
          <p:cNvSpPr txBox="1"/>
          <p:nvPr>
            <p:ph idx="1" type="subTitle"/>
          </p:nvPr>
        </p:nvSpPr>
        <p:spPr>
          <a:xfrm>
            <a:off x="3994375" y="2142600"/>
            <a:ext cx="4055400" cy="1505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395" name="Google Shape;395;p70"/>
          <p:cNvSpPr/>
          <p:nvPr/>
        </p:nvSpPr>
        <p:spPr>
          <a:xfrm flipH="1" rot="10800000">
            <a:off x="0" y="2571825"/>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70"/>
          <p:cNvSpPr/>
          <p:nvPr/>
        </p:nvSpPr>
        <p:spPr>
          <a:xfrm flipH="1" rot="10800000">
            <a:off x="1219200" y="1247175"/>
            <a:ext cx="1216200" cy="1324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70"/>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CUSTOM_10">
    <p:spTree>
      <p:nvGrpSpPr>
        <p:cNvPr id="398" name="Shape 398"/>
        <p:cNvGrpSpPr/>
        <p:nvPr/>
      </p:nvGrpSpPr>
      <p:grpSpPr>
        <a:xfrm>
          <a:off x="0" y="0"/>
          <a:ext cx="0" cy="0"/>
          <a:chOff x="0" y="0"/>
          <a:chExt cx="0" cy="0"/>
        </a:xfrm>
      </p:grpSpPr>
      <p:sp>
        <p:nvSpPr>
          <p:cNvPr id="399" name="Google Shape;399;p71"/>
          <p:cNvSpPr txBox="1"/>
          <p:nvPr>
            <p:ph type="title"/>
          </p:nvPr>
        </p:nvSpPr>
        <p:spPr>
          <a:xfrm>
            <a:off x="3730075" y="1631700"/>
            <a:ext cx="4700700" cy="1090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accent1"/>
              </a:buClr>
              <a:buSzPts val="2800"/>
              <a:buNone/>
              <a:defRPr sz="3000">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00" name="Google Shape;400;p71"/>
          <p:cNvSpPr txBox="1"/>
          <p:nvPr>
            <p:ph idx="1" type="subTitle"/>
          </p:nvPr>
        </p:nvSpPr>
        <p:spPr>
          <a:xfrm>
            <a:off x="3730075" y="2726700"/>
            <a:ext cx="4700700" cy="8613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dk1"/>
              </a:buClr>
              <a:buSzPts val="1400"/>
              <a:buNone/>
              <a:defRPr sz="1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401" name="Google Shape;401;p71"/>
          <p:cNvSpPr/>
          <p:nvPr/>
        </p:nvSpPr>
        <p:spPr>
          <a:xfrm flipH="1" rot="10800000">
            <a:off x="2110925"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71"/>
          <p:cNvSpPr/>
          <p:nvPr/>
        </p:nvSpPr>
        <p:spPr>
          <a:xfrm flipH="1" rot="10800000">
            <a:off x="0" y="257175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71"/>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404" name="Shape 404"/>
        <p:cNvGrpSpPr/>
        <p:nvPr/>
      </p:nvGrpSpPr>
      <p:grpSpPr>
        <a:xfrm>
          <a:off x="0" y="0"/>
          <a:ext cx="0" cy="0"/>
          <a:chOff x="0" y="0"/>
          <a:chExt cx="0" cy="0"/>
        </a:xfrm>
      </p:grpSpPr>
      <p:sp>
        <p:nvSpPr>
          <p:cNvPr id="405" name="Google Shape;405;p72"/>
          <p:cNvSpPr txBox="1"/>
          <p:nvPr>
            <p:ph type="title"/>
          </p:nvPr>
        </p:nvSpPr>
        <p:spPr>
          <a:xfrm>
            <a:off x="717800" y="383175"/>
            <a:ext cx="7708200" cy="93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06" name="Google Shape;406;p72"/>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7">
    <p:spTree>
      <p:nvGrpSpPr>
        <p:cNvPr id="407" name="Shape 407"/>
        <p:cNvGrpSpPr/>
        <p:nvPr/>
      </p:nvGrpSpPr>
      <p:grpSpPr>
        <a:xfrm>
          <a:off x="0" y="0"/>
          <a:ext cx="0" cy="0"/>
          <a:chOff x="0" y="0"/>
          <a:chExt cx="0" cy="0"/>
        </a:xfrm>
      </p:grpSpPr>
      <p:sp>
        <p:nvSpPr>
          <p:cNvPr id="408" name="Google Shape;408;p73"/>
          <p:cNvSpPr txBox="1"/>
          <p:nvPr>
            <p:ph type="title"/>
          </p:nvPr>
        </p:nvSpPr>
        <p:spPr>
          <a:xfrm>
            <a:off x="717800" y="383175"/>
            <a:ext cx="7708200" cy="936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09" name="Google Shape;409;p73"/>
          <p:cNvSpPr/>
          <p:nvPr/>
        </p:nvSpPr>
        <p:spPr>
          <a:xfrm flipH="1">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73"/>
          <p:cNvSpPr/>
          <p:nvPr/>
        </p:nvSpPr>
        <p:spPr>
          <a:xfrm flipH="1">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7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412" name="Google Shape;412;p73"/>
          <p:cNvSpPr txBox="1"/>
          <p:nvPr>
            <p:ph idx="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413" name="Shape 413"/>
        <p:cNvGrpSpPr/>
        <p:nvPr/>
      </p:nvGrpSpPr>
      <p:grpSpPr>
        <a:xfrm>
          <a:off x="0" y="0"/>
          <a:ext cx="0" cy="0"/>
          <a:chOff x="0" y="0"/>
          <a:chExt cx="0" cy="0"/>
        </a:xfrm>
      </p:grpSpPr>
      <p:sp>
        <p:nvSpPr>
          <p:cNvPr id="414" name="Google Shape;414;p74"/>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15" name="Google Shape;415;p74"/>
          <p:cNvSpPr txBox="1"/>
          <p:nvPr>
            <p:ph idx="1" type="subTitle"/>
          </p:nvPr>
        </p:nvSpPr>
        <p:spPr>
          <a:xfrm>
            <a:off x="717800" y="1255775"/>
            <a:ext cx="4631700" cy="3398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p:txBody>
      </p:sp>
      <p:sp>
        <p:nvSpPr>
          <p:cNvPr id="416" name="Google Shape;416;p74"/>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74"/>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1">
    <p:spTree>
      <p:nvGrpSpPr>
        <p:cNvPr id="418" name="Shape 418"/>
        <p:cNvGrpSpPr/>
        <p:nvPr/>
      </p:nvGrpSpPr>
      <p:grpSpPr>
        <a:xfrm>
          <a:off x="0" y="0"/>
          <a:ext cx="0" cy="0"/>
          <a:chOff x="0" y="0"/>
          <a:chExt cx="0" cy="0"/>
        </a:xfrm>
      </p:grpSpPr>
      <p:sp>
        <p:nvSpPr>
          <p:cNvPr id="419" name="Google Shape;419;p75"/>
          <p:cNvSpPr txBox="1"/>
          <p:nvPr>
            <p:ph type="title"/>
          </p:nvPr>
        </p:nvSpPr>
        <p:spPr>
          <a:xfrm>
            <a:off x="750975" y="2819150"/>
            <a:ext cx="2164200" cy="64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4800"/>
              <a:buNone/>
              <a:defRPr sz="3000">
                <a:solidFill>
                  <a:schemeClr val="dk2"/>
                </a:solidFill>
              </a:defRPr>
            </a:lvl1pPr>
            <a:lvl2pPr lvl="1" algn="r">
              <a:lnSpc>
                <a:spcPct val="100000"/>
              </a:lnSpc>
              <a:spcBef>
                <a:spcPts val="0"/>
              </a:spcBef>
              <a:spcAft>
                <a:spcPts val="0"/>
              </a:spcAft>
              <a:buSzPts val="12000"/>
              <a:buNone/>
              <a:defRPr sz="12000"/>
            </a:lvl2pPr>
            <a:lvl3pPr lvl="2" algn="r">
              <a:lnSpc>
                <a:spcPct val="100000"/>
              </a:lnSpc>
              <a:spcBef>
                <a:spcPts val="0"/>
              </a:spcBef>
              <a:spcAft>
                <a:spcPts val="0"/>
              </a:spcAft>
              <a:buSzPts val="12000"/>
              <a:buNone/>
              <a:defRPr sz="12000"/>
            </a:lvl3pPr>
            <a:lvl4pPr lvl="3" algn="r">
              <a:lnSpc>
                <a:spcPct val="100000"/>
              </a:lnSpc>
              <a:spcBef>
                <a:spcPts val="0"/>
              </a:spcBef>
              <a:spcAft>
                <a:spcPts val="0"/>
              </a:spcAft>
              <a:buSzPts val="12000"/>
              <a:buNone/>
              <a:defRPr sz="12000"/>
            </a:lvl4pPr>
            <a:lvl5pPr lvl="4" algn="r">
              <a:lnSpc>
                <a:spcPct val="100000"/>
              </a:lnSpc>
              <a:spcBef>
                <a:spcPts val="0"/>
              </a:spcBef>
              <a:spcAft>
                <a:spcPts val="0"/>
              </a:spcAft>
              <a:buSzPts val="12000"/>
              <a:buNone/>
              <a:defRPr sz="12000"/>
            </a:lvl5pPr>
            <a:lvl6pPr lvl="5" algn="r">
              <a:lnSpc>
                <a:spcPct val="100000"/>
              </a:lnSpc>
              <a:spcBef>
                <a:spcPts val="0"/>
              </a:spcBef>
              <a:spcAft>
                <a:spcPts val="0"/>
              </a:spcAft>
              <a:buSzPts val="12000"/>
              <a:buNone/>
              <a:defRPr sz="12000"/>
            </a:lvl6pPr>
            <a:lvl7pPr lvl="6" algn="r">
              <a:lnSpc>
                <a:spcPct val="100000"/>
              </a:lnSpc>
              <a:spcBef>
                <a:spcPts val="0"/>
              </a:spcBef>
              <a:spcAft>
                <a:spcPts val="0"/>
              </a:spcAft>
              <a:buSzPts val="12000"/>
              <a:buNone/>
              <a:defRPr sz="12000"/>
            </a:lvl7pPr>
            <a:lvl8pPr lvl="7" algn="r">
              <a:lnSpc>
                <a:spcPct val="100000"/>
              </a:lnSpc>
              <a:spcBef>
                <a:spcPts val="0"/>
              </a:spcBef>
              <a:spcAft>
                <a:spcPts val="0"/>
              </a:spcAft>
              <a:buSzPts val="12000"/>
              <a:buNone/>
              <a:defRPr sz="12000"/>
            </a:lvl8pPr>
            <a:lvl9pPr lvl="8" algn="r">
              <a:lnSpc>
                <a:spcPct val="100000"/>
              </a:lnSpc>
              <a:spcBef>
                <a:spcPts val="0"/>
              </a:spcBef>
              <a:spcAft>
                <a:spcPts val="0"/>
              </a:spcAft>
              <a:buSzPts val="12000"/>
              <a:buNone/>
              <a:defRPr sz="12000"/>
            </a:lvl9pPr>
          </a:lstStyle>
          <a:p/>
        </p:txBody>
      </p:sp>
      <p:sp>
        <p:nvSpPr>
          <p:cNvPr id="420" name="Google Shape;420;p75"/>
          <p:cNvSpPr txBox="1"/>
          <p:nvPr>
            <p:ph idx="1" type="subTitle"/>
          </p:nvPr>
        </p:nvSpPr>
        <p:spPr>
          <a:xfrm>
            <a:off x="750975" y="3390050"/>
            <a:ext cx="2164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800"/>
              <a:buNone/>
              <a:defRPr sz="1400">
                <a:solidFill>
                  <a:schemeClr val="dk1"/>
                </a:solidFill>
              </a:defRPr>
            </a:lvl1pPr>
            <a:lvl2pPr lvl="1" algn="r">
              <a:lnSpc>
                <a:spcPct val="100000"/>
              </a:lnSpc>
              <a:spcBef>
                <a:spcPts val="1600"/>
              </a:spcBef>
              <a:spcAft>
                <a:spcPts val="0"/>
              </a:spcAft>
              <a:buClr>
                <a:schemeClr val="dk1"/>
              </a:buClr>
              <a:buSzPts val="2000"/>
              <a:buNone/>
              <a:defRPr sz="2000">
                <a:solidFill>
                  <a:schemeClr val="dk1"/>
                </a:solidFill>
              </a:defRPr>
            </a:lvl2pPr>
            <a:lvl3pPr lvl="2" algn="r">
              <a:lnSpc>
                <a:spcPct val="100000"/>
              </a:lnSpc>
              <a:spcBef>
                <a:spcPts val="1600"/>
              </a:spcBef>
              <a:spcAft>
                <a:spcPts val="0"/>
              </a:spcAft>
              <a:buClr>
                <a:schemeClr val="dk1"/>
              </a:buClr>
              <a:buSzPts val="2000"/>
              <a:buNone/>
              <a:defRPr sz="2000">
                <a:solidFill>
                  <a:schemeClr val="dk1"/>
                </a:solidFill>
              </a:defRPr>
            </a:lvl3pPr>
            <a:lvl4pPr lvl="3" algn="r">
              <a:lnSpc>
                <a:spcPct val="100000"/>
              </a:lnSpc>
              <a:spcBef>
                <a:spcPts val="1600"/>
              </a:spcBef>
              <a:spcAft>
                <a:spcPts val="0"/>
              </a:spcAft>
              <a:buClr>
                <a:schemeClr val="dk1"/>
              </a:buClr>
              <a:buSzPts val="2000"/>
              <a:buNone/>
              <a:defRPr sz="2000">
                <a:solidFill>
                  <a:schemeClr val="dk1"/>
                </a:solidFill>
              </a:defRPr>
            </a:lvl4pPr>
            <a:lvl5pPr lvl="4" algn="r">
              <a:lnSpc>
                <a:spcPct val="100000"/>
              </a:lnSpc>
              <a:spcBef>
                <a:spcPts val="1600"/>
              </a:spcBef>
              <a:spcAft>
                <a:spcPts val="0"/>
              </a:spcAft>
              <a:buClr>
                <a:schemeClr val="dk1"/>
              </a:buClr>
              <a:buSzPts val="2000"/>
              <a:buNone/>
              <a:defRPr sz="2000">
                <a:solidFill>
                  <a:schemeClr val="dk1"/>
                </a:solidFill>
              </a:defRPr>
            </a:lvl5pPr>
            <a:lvl6pPr lvl="5" algn="r">
              <a:lnSpc>
                <a:spcPct val="100000"/>
              </a:lnSpc>
              <a:spcBef>
                <a:spcPts val="1600"/>
              </a:spcBef>
              <a:spcAft>
                <a:spcPts val="0"/>
              </a:spcAft>
              <a:buClr>
                <a:schemeClr val="dk1"/>
              </a:buClr>
              <a:buSzPts val="2000"/>
              <a:buNone/>
              <a:defRPr sz="2000">
                <a:solidFill>
                  <a:schemeClr val="dk1"/>
                </a:solidFill>
              </a:defRPr>
            </a:lvl6pPr>
            <a:lvl7pPr lvl="6" algn="r">
              <a:lnSpc>
                <a:spcPct val="100000"/>
              </a:lnSpc>
              <a:spcBef>
                <a:spcPts val="1600"/>
              </a:spcBef>
              <a:spcAft>
                <a:spcPts val="0"/>
              </a:spcAft>
              <a:buClr>
                <a:schemeClr val="dk1"/>
              </a:buClr>
              <a:buSzPts val="2000"/>
              <a:buNone/>
              <a:defRPr sz="2000">
                <a:solidFill>
                  <a:schemeClr val="dk1"/>
                </a:solidFill>
              </a:defRPr>
            </a:lvl7pPr>
            <a:lvl8pPr lvl="7" algn="r">
              <a:lnSpc>
                <a:spcPct val="100000"/>
              </a:lnSpc>
              <a:spcBef>
                <a:spcPts val="1600"/>
              </a:spcBef>
              <a:spcAft>
                <a:spcPts val="0"/>
              </a:spcAft>
              <a:buClr>
                <a:schemeClr val="dk1"/>
              </a:buClr>
              <a:buSzPts val="2000"/>
              <a:buNone/>
              <a:defRPr sz="2000">
                <a:solidFill>
                  <a:schemeClr val="dk1"/>
                </a:solidFill>
              </a:defRPr>
            </a:lvl8pPr>
            <a:lvl9pPr lvl="8" algn="r">
              <a:lnSpc>
                <a:spcPct val="100000"/>
              </a:lnSpc>
              <a:spcBef>
                <a:spcPts val="1600"/>
              </a:spcBef>
              <a:spcAft>
                <a:spcPts val="1600"/>
              </a:spcAft>
              <a:buClr>
                <a:schemeClr val="dk1"/>
              </a:buClr>
              <a:buSzPts val="2000"/>
              <a:buNone/>
              <a:defRPr sz="2000">
                <a:solidFill>
                  <a:schemeClr val="dk1"/>
                </a:solidFill>
              </a:defRPr>
            </a:lvl9pPr>
          </a:lstStyle>
          <a:p/>
        </p:txBody>
      </p:sp>
      <p:sp>
        <p:nvSpPr>
          <p:cNvPr id="421" name="Google Shape;421;p75"/>
          <p:cNvSpPr txBox="1"/>
          <p:nvPr>
            <p:ph idx="2" type="title"/>
          </p:nvPr>
        </p:nvSpPr>
        <p:spPr>
          <a:xfrm>
            <a:off x="3508587" y="2819150"/>
            <a:ext cx="2164200" cy="64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4800"/>
              <a:buNone/>
              <a:defRPr sz="3000">
                <a:solidFill>
                  <a:schemeClr val="dk2"/>
                </a:solidFill>
              </a:defRPr>
            </a:lvl1pPr>
            <a:lvl2pPr lvl="1" algn="r">
              <a:lnSpc>
                <a:spcPct val="100000"/>
              </a:lnSpc>
              <a:spcBef>
                <a:spcPts val="0"/>
              </a:spcBef>
              <a:spcAft>
                <a:spcPts val="0"/>
              </a:spcAft>
              <a:buSzPts val="12000"/>
              <a:buNone/>
              <a:defRPr sz="12000"/>
            </a:lvl2pPr>
            <a:lvl3pPr lvl="2" algn="r">
              <a:lnSpc>
                <a:spcPct val="100000"/>
              </a:lnSpc>
              <a:spcBef>
                <a:spcPts val="0"/>
              </a:spcBef>
              <a:spcAft>
                <a:spcPts val="0"/>
              </a:spcAft>
              <a:buSzPts val="12000"/>
              <a:buNone/>
              <a:defRPr sz="12000"/>
            </a:lvl3pPr>
            <a:lvl4pPr lvl="3" algn="r">
              <a:lnSpc>
                <a:spcPct val="100000"/>
              </a:lnSpc>
              <a:spcBef>
                <a:spcPts val="0"/>
              </a:spcBef>
              <a:spcAft>
                <a:spcPts val="0"/>
              </a:spcAft>
              <a:buSzPts val="12000"/>
              <a:buNone/>
              <a:defRPr sz="12000"/>
            </a:lvl4pPr>
            <a:lvl5pPr lvl="4" algn="r">
              <a:lnSpc>
                <a:spcPct val="100000"/>
              </a:lnSpc>
              <a:spcBef>
                <a:spcPts val="0"/>
              </a:spcBef>
              <a:spcAft>
                <a:spcPts val="0"/>
              </a:spcAft>
              <a:buSzPts val="12000"/>
              <a:buNone/>
              <a:defRPr sz="12000"/>
            </a:lvl5pPr>
            <a:lvl6pPr lvl="5" algn="r">
              <a:lnSpc>
                <a:spcPct val="100000"/>
              </a:lnSpc>
              <a:spcBef>
                <a:spcPts val="0"/>
              </a:spcBef>
              <a:spcAft>
                <a:spcPts val="0"/>
              </a:spcAft>
              <a:buSzPts val="12000"/>
              <a:buNone/>
              <a:defRPr sz="12000"/>
            </a:lvl6pPr>
            <a:lvl7pPr lvl="6" algn="r">
              <a:lnSpc>
                <a:spcPct val="100000"/>
              </a:lnSpc>
              <a:spcBef>
                <a:spcPts val="0"/>
              </a:spcBef>
              <a:spcAft>
                <a:spcPts val="0"/>
              </a:spcAft>
              <a:buSzPts val="12000"/>
              <a:buNone/>
              <a:defRPr sz="12000"/>
            </a:lvl7pPr>
            <a:lvl8pPr lvl="7" algn="r">
              <a:lnSpc>
                <a:spcPct val="100000"/>
              </a:lnSpc>
              <a:spcBef>
                <a:spcPts val="0"/>
              </a:spcBef>
              <a:spcAft>
                <a:spcPts val="0"/>
              </a:spcAft>
              <a:buSzPts val="12000"/>
              <a:buNone/>
              <a:defRPr sz="12000"/>
            </a:lvl8pPr>
            <a:lvl9pPr lvl="8" algn="r">
              <a:lnSpc>
                <a:spcPct val="100000"/>
              </a:lnSpc>
              <a:spcBef>
                <a:spcPts val="0"/>
              </a:spcBef>
              <a:spcAft>
                <a:spcPts val="0"/>
              </a:spcAft>
              <a:buSzPts val="12000"/>
              <a:buNone/>
              <a:defRPr sz="12000"/>
            </a:lvl9pPr>
          </a:lstStyle>
          <a:p/>
        </p:txBody>
      </p:sp>
      <p:sp>
        <p:nvSpPr>
          <p:cNvPr id="422" name="Google Shape;422;p75"/>
          <p:cNvSpPr txBox="1"/>
          <p:nvPr>
            <p:ph idx="3" type="subTitle"/>
          </p:nvPr>
        </p:nvSpPr>
        <p:spPr>
          <a:xfrm>
            <a:off x="3508587" y="3390050"/>
            <a:ext cx="2164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800"/>
              <a:buNone/>
              <a:defRPr sz="1400">
                <a:solidFill>
                  <a:schemeClr val="dk1"/>
                </a:solidFill>
              </a:defRPr>
            </a:lvl1pPr>
            <a:lvl2pPr lvl="1" algn="r">
              <a:lnSpc>
                <a:spcPct val="100000"/>
              </a:lnSpc>
              <a:spcBef>
                <a:spcPts val="1600"/>
              </a:spcBef>
              <a:spcAft>
                <a:spcPts val="0"/>
              </a:spcAft>
              <a:buClr>
                <a:schemeClr val="dk1"/>
              </a:buClr>
              <a:buSzPts val="2000"/>
              <a:buNone/>
              <a:defRPr sz="2000">
                <a:solidFill>
                  <a:schemeClr val="dk1"/>
                </a:solidFill>
              </a:defRPr>
            </a:lvl2pPr>
            <a:lvl3pPr lvl="2" algn="r">
              <a:lnSpc>
                <a:spcPct val="100000"/>
              </a:lnSpc>
              <a:spcBef>
                <a:spcPts val="1600"/>
              </a:spcBef>
              <a:spcAft>
                <a:spcPts val="0"/>
              </a:spcAft>
              <a:buClr>
                <a:schemeClr val="dk1"/>
              </a:buClr>
              <a:buSzPts val="2000"/>
              <a:buNone/>
              <a:defRPr sz="2000">
                <a:solidFill>
                  <a:schemeClr val="dk1"/>
                </a:solidFill>
              </a:defRPr>
            </a:lvl3pPr>
            <a:lvl4pPr lvl="3" algn="r">
              <a:lnSpc>
                <a:spcPct val="100000"/>
              </a:lnSpc>
              <a:spcBef>
                <a:spcPts val="1600"/>
              </a:spcBef>
              <a:spcAft>
                <a:spcPts val="0"/>
              </a:spcAft>
              <a:buClr>
                <a:schemeClr val="dk1"/>
              </a:buClr>
              <a:buSzPts val="2000"/>
              <a:buNone/>
              <a:defRPr sz="2000">
                <a:solidFill>
                  <a:schemeClr val="dk1"/>
                </a:solidFill>
              </a:defRPr>
            </a:lvl4pPr>
            <a:lvl5pPr lvl="4" algn="r">
              <a:lnSpc>
                <a:spcPct val="100000"/>
              </a:lnSpc>
              <a:spcBef>
                <a:spcPts val="1600"/>
              </a:spcBef>
              <a:spcAft>
                <a:spcPts val="0"/>
              </a:spcAft>
              <a:buClr>
                <a:schemeClr val="dk1"/>
              </a:buClr>
              <a:buSzPts val="2000"/>
              <a:buNone/>
              <a:defRPr sz="2000">
                <a:solidFill>
                  <a:schemeClr val="dk1"/>
                </a:solidFill>
              </a:defRPr>
            </a:lvl5pPr>
            <a:lvl6pPr lvl="5" algn="r">
              <a:lnSpc>
                <a:spcPct val="100000"/>
              </a:lnSpc>
              <a:spcBef>
                <a:spcPts val="1600"/>
              </a:spcBef>
              <a:spcAft>
                <a:spcPts val="0"/>
              </a:spcAft>
              <a:buClr>
                <a:schemeClr val="dk1"/>
              </a:buClr>
              <a:buSzPts val="2000"/>
              <a:buNone/>
              <a:defRPr sz="2000">
                <a:solidFill>
                  <a:schemeClr val="dk1"/>
                </a:solidFill>
              </a:defRPr>
            </a:lvl6pPr>
            <a:lvl7pPr lvl="6" algn="r">
              <a:lnSpc>
                <a:spcPct val="100000"/>
              </a:lnSpc>
              <a:spcBef>
                <a:spcPts val="1600"/>
              </a:spcBef>
              <a:spcAft>
                <a:spcPts val="0"/>
              </a:spcAft>
              <a:buClr>
                <a:schemeClr val="dk1"/>
              </a:buClr>
              <a:buSzPts val="2000"/>
              <a:buNone/>
              <a:defRPr sz="2000">
                <a:solidFill>
                  <a:schemeClr val="dk1"/>
                </a:solidFill>
              </a:defRPr>
            </a:lvl7pPr>
            <a:lvl8pPr lvl="7" algn="r">
              <a:lnSpc>
                <a:spcPct val="100000"/>
              </a:lnSpc>
              <a:spcBef>
                <a:spcPts val="1600"/>
              </a:spcBef>
              <a:spcAft>
                <a:spcPts val="0"/>
              </a:spcAft>
              <a:buClr>
                <a:schemeClr val="dk1"/>
              </a:buClr>
              <a:buSzPts val="2000"/>
              <a:buNone/>
              <a:defRPr sz="2000">
                <a:solidFill>
                  <a:schemeClr val="dk1"/>
                </a:solidFill>
              </a:defRPr>
            </a:lvl8pPr>
            <a:lvl9pPr lvl="8" algn="r">
              <a:lnSpc>
                <a:spcPct val="100000"/>
              </a:lnSpc>
              <a:spcBef>
                <a:spcPts val="1600"/>
              </a:spcBef>
              <a:spcAft>
                <a:spcPts val="1600"/>
              </a:spcAft>
              <a:buClr>
                <a:schemeClr val="dk1"/>
              </a:buClr>
              <a:buSzPts val="2000"/>
              <a:buNone/>
              <a:defRPr sz="2000">
                <a:solidFill>
                  <a:schemeClr val="dk1"/>
                </a:solidFill>
              </a:defRPr>
            </a:lvl9pPr>
          </a:lstStyle>
          <a:p/>
        </p:txBody>
      </p:sp>
      <p:sp>
        <p:nvSpPr>
          <p:cNvPr id="423" name="Google Shape;423;p75"/>
          <p:cNvSpPr txBox="1"/>
          <p:nvPr>
            <p:ph idx="4" type="title"/>
          </p:nvPr>
        </p:nvSpPr>
        <p:spPr>
          <a:xfrm>
            <a:off x="717800" y="383175"/>
            <a:ext cx="7708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24" name="Google Shape;424;p75"/>
          <p:cNvSpPr txBox="1"/>
          <p:nvPr>
            <p:ph idx="5" type="title"/>
          </p:nvPr>
        </p:nvSpPr>
        <p:spPr>
          <a:xfrm>
            <a:off x="6216100" y="2819150"/>
            <a:ext cx="2164200" cy="647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4800"/>
              <a:buNone/>
              <a:defRPr sz="3000">
                <a:solidFill>
                  <a:schemeClr val="dk2"/>
                </a:solidFill>
              </a:defRPr>
            </a:lvl1pPr>
            <a:lvl2pPr lvl="1" algn="r">
              <a:lnSpc>
                <a:spcPct val="100000"/>
              </a:lnSpc>
              <a:spcBef>
                <a:spcPts val="0"/>
              </a:spcBef>
              <a:spcAft>
                <a:spcPts val="0"/>
              </a:spcAft>
              <a:buSzPts val="12000"/>
              <a:buNone/>
              <a:defRPr sz="12000"/>
            </a:lvl2pPr>
            <a:lvl3pPr lvl="2" algn="r">
              <a:lnSpc>
                <a:spcPct val="100000"/>
              </a:lnSpc>
              <a:spcBef>
                <a:spcPts val="0"/>
              </a:spcBef>
              <a:spcAft>
                <a:spcPts val="0"/>
              </a:spcAft>
              <a:buSzPts val="12000"/>
              <a:buNone/>
              <a:defRPr sz="12000"/>
            </a:lvl3pPr>
            <a:lvl4pPr lvl="3" algn="r">
              <a:lnSpc>
                <a:spcPct val="100000"/>
              </a:lnSpc>
              <a:spcBef>
                <a:spcPts val="0"/>
              </a:spcBef>
              <a:spcAft>
                <a:spcPts val="0"/>
              </a:spcAft>
              <a:buSzPts val="12000"/>
              <a:buNone/>
              <a:defRPr sz="12000"/>
            </a:lvl4pPr>
            <a:lvl5pPr lvl="4" algn="r">
              <a:lnSpc>
                <a:spcPct val="100000"/>
              </a:lnSpc>
              <a:spcBef>
                <a:spcPts val="0"/>
              </a:spcBef>
              <a:spcAft>
                <a:spcPts val="0"/>
              </a:spcAft>
              <a:buSzPts val="12000"/>
              <a:buNone/>
              <a:defRPr sz="12000"/>
            </a:lvl5pPr>
            <a:lvl6pPr lvl="5" algn="r">
              <a:lnSpc>
                <a:spcPct val="100000"/>
              </a:lnSpc>
              <a:spcBef>
                <a:spcPts val="0"/>
              </a:spcBef>
              <a:spcAft>
                <a:spcPts val="0"/>
              </a:spcAft>
              <a:buSzPts val="12000"/>
              <a:buNone/>
              <a:defRPr sz="12000"/>
            </a:lvl6pPr>
            <a:lvl7pPr lvl="6" algn="r">
              <a:lnSpc>
                <a:spcPct val="100000"/>
              </a:lnSpc>
              <a:spcBef>
                <a:spcPts val="0"/>
              </a:spcBef>
              <a:spcAft>
                <a:spcPts val="0"/>
              </a:spcAft>
              <a:buSzPts val="12000"/>
              <a:buNone/>
              <a:defRPr sz="12000"/>
            </a:lvl7pPr>
            <a:lvl8pPr lvl="7" algn="r">
              <a:lnSpc>
                <a:spcPct val="100000"/>
              </a:lnSpc>
              <a:spcBef>
                <a:spcPts val="0"/>
              </a:spcBef>
              <a:spcAft>
                <a:spcPts val="0"/>
              </a:spcAft>
              <a:buSzPts val="12000"/>
              <a:buNone/>
              <a:defRPr sz="12000"/>
            </a:lvl8pPr>
            <a:lvl9pPr lvl="8" algn="r">
              <a:lnSpc>
                <a:spcPct val="100000"/>
              </a:lnSpc>
              <a:spcBef>
                <a:spcPts val="0"/>
              </a:spcBef>
              <a:spcAft>
                <a:spcPts val="0"/>
              </a:spcAft>
              <a:buSzPts val="12000"/>
              <a:buNone/>
              <a:defRPr sz="12000"/>
            </a:lvl9pPr>
          </a:lstStyle>
          <a:p/>
        </p:txBody>
      </p:sp>
      <p:sp>
        <p:nvSpPr>
          <p:cNvPr id="425" name="Google Shape;425;p75"/>
          <p:cNvSpPr txBox="1"/>
          <p:nvPr>
            <p:ph idx="6" type="subTitle"/>
          </p:nvPr>
        </p:nvSpPr>
        <p:spPr>
          <a:xfrm>
            <a:off x="6216100" y="3390050"/>
            <a:ext cx="2164200" cy="647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800"/>
              <a:buNone/>
              <a:defRPr sz="1400">
                <a:solidFill>
                  <a:schemeClr val="dk1"/>
                </a:solidFill>
              </a:defRPr>
            </a:lvl1pPr>
            <a:lvl2pPr lvl="1" algn="r">
              <a:lnSpc>
                <a:spcPct val="100000"/>
              </a:lnSpc>
              <a:spcBef>
                <a:spcPts val="1600"/>
              </a:spcBef>
              <a:spcAft>
                <a:spcPts val="0"/>
              </a:spcAft>
              <a:buClr>
                <a:schemeClr val="dk1"/>
              </a:buClr>
              <a:buSzPts val="2000"/>
              <a:buNone/>
              <a:defRPr sz="2000">
                <a:solidFill>
                  <a:schemeClr val="dk1"/>
                </a:solidFill>
              </a:defRPr>
            </a:lvl2pPr>
            <a:lvl3pPr lvl="2" algn="r">
              <a:lnSpc>
                <a:spcPct val="100000"/>
              </a:lnSpc>
              <a:spcBef>
                <a:spcPts val="1600"/>
              </a:spcBef>
              <a:spcAft>
                <a:spcPts val="0"/>
              </a:spcAft>
              <a:buClr>
                <a:schemeClr val="dk1"/>
              </a:buClr>
              <a:buSzPts val="2000"/>
              <a:buNone/>
              <a:defRPr sz="2000">
                <a:solidFill>
                  <a:schemeClr val="dk1"/>
                </a:solidFill>
              </a:defRPr>
            </a:lvl3pPr>
            <a:lvl4pPr lvl="3" algn="r">
              <a:lnSpc>
                <a:spcPct val="100000"/>
              </a:lnSpc>
              <a:spcBef>
                <a:spcPts val="1600"/>
              </a:spcBef>
              <a:spcAft>
                <a:spcPts val="0"/>
              </a:spcAft>
              <a:buClr>
                <a:schemeClr val="dk1"/>
              </a:buClr>
              <a:buSzPts val="2000"/>
              <a:buNone/>
              <a:defRPr sz="2000">
                <a:solidFill>
                  <a:schemeClr val="dk1"/>
                </a:solidFill>
              </a:defRPr>
            </a:lvl4pPr>
            <a:lvl5pPr lvl="4" algn="r">
              <a:lnSpc>
                <a:spcPct val="100000"/>
              </a:lnSpc>
              <a:spcBef>
                <a:spcPts val="1600"/>
              </a:spcBef>
              <a:spcAft>
                <a:spcPts val="0"/>
              </a:spcAft>
              <a:buClr>
                <a:schemeClr val="dk1"/>
              </a:buClr>
              <a:buSzPts val="2000"/>
              <a:buNone/>
              <a:defRPr sz="2000">
                <a:solidFill>
                  <a:schemeClr val="dk1"/>
                </a:solidFill>
              </a:defRPr>
            </a:lvl5pPr>
            <a:lvl6pPr lvl="5" algn="r">
              <a:lnSpc>
                <a:spcPct val="100000"/>
              </a:lnSpc>
              <a:spcBef>
                <a:spcPts val="1600"/>
              </a:spcBef>
              <a:spcAft>
                <a:spcPts val="0"/>
              </a:spcAft>
              <a:buClr>
                <a:schemeClr val="dk1"/>
              </a:buClr>
              <a:buSzPts val="2000"/>
              <a:buNone/>
              <a:defRPr sz="2000">
                <a:solidFill>
                  <a:schemeClr val="dk1"/>
                </a:solidFill>
              </a:defRPr>
            </a:lvl6pPr>
            <a:lvl7pPr lvl="6" algn="r">
              <a:lnSpc>
                <a:spcPct val="100000"/>
              </a:lnSpc>
              <a:spcBef>
                <a:spcPts val="1600"/>
              </a:spcBef>
              <a:spcAft>
                <a:spcPts val="0"/>
              </a:spcAft>
              <a:buClr>
                <a:schemeClr val="dk1"/>
              </a:buClr>
              <a:buSzPts val="2000"/>
              <a:buNone/>
              <a:defRPr sz="2000">
                <a:solidFill>
                  <a:schemeClr val="dk1"/>
                </a:solidFill>
              </a:defRPr>
            </a:lvl7pPr>
            <a:lvl8pPr lvl="7" algn="r">
              <a:lnSpc>
                <a:spcPct val="100000"/>
              </a:lnSpc>
              <a:spcBef>
                <a:spcPts val="1600"/>
              </a:spcBef>
              <a:spcAft>
                <a:spcPts val="0"/>
              </a:spcAft>
              <a:buClr>
                <a:schemeClr val="dk1"/>
              </a:buClr>
              <a:buSzPts val="2000"/>
              <a:buNone/>
              <a:defRPr sz="2000">
                <a:solidFill>
                  <a:schemeClr val="dk1"/>
                </a:solidFill>
              </a:defRPr>
            </a:lvl8pPr>
            <a:lvl9pPr lvl="8" algn="r">
              <a:lnSpc>
                <a:spcPct val="100000"/>
              </a:lnSpc>
              <a:spcBef>
                <a:spcPts val="1600"/>
              </a:spcBef>
              <a:spcAft>
                <a:spcPts val="1600"/>
              </a:spcAft>
              <a:buClr>
                <a:schemeClr val="dk1"/>
              </a:buClr>
              <a:buSzPts val="2000"/>
              <a:buNone/>
              <a:defRPr sz="2000">
                <a:solidFill>
                  <a:schemeClr val="dk1"/>
                </a:solidFill>
              </a:defRPr>
            </a:lvl9pPr>
          </a:lstStyle>
          <a:p/>
        </p:txBody>
      </p:sp>
      <p:sp>
        <p:nvSpPr>
          <p:cNvPr id="426" name="Google Shape;426;p75"/>
          <p:cNvSpPr/>
          <p:nvPr/>
        </p:nvSpPr>
        <p:spPr>
          <a:xfrm flipH="1">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75"/>
          <p:cNvSpPr/>
          <p:nvPr/>
        </p:nvSpPr>
        <p:spPr>
          <a:xfrm flipH="1">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7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429" name="Google Shape;429;p75"/>
          <p:cNvSpPr txBox="1"/>
          <p:nvPr>
            <p:ph idx="7"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2">
    <p:spTree>
      <p:nvGrpSpPr>
        <p:cNvPr id="430" name="Shape 430"/>
        <p:cNvGrpSpPr/>
        <p:nvPr/>
      </p:nvGrpSpPr>
      <p:grpSpPr>
        <a:xfrm>
          <a:off x="0" y="0"/>
          <a:ext cx="0" cy="0"/>
          <a:chOff x="0" y="0"/>
          <a:chExt cx="0" cy="0"/>
        </a:xfrm>
      </p:grpSpPr>
      <p:sp>
        <p:nvSpPr>
          <p:cNvPr id="431" name="Google Shape;431;p76"/>
          <p:cNvSpPr txBox="1"/>
          <p:nvPr>
            <p:ph idx="1" type="subTitle"/>
          </p:nvPr>
        </p:nvSpPr>
        <p:spPr>
          <a:xfrm>
            <a:off x="711900" y="14760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432" name="Google Shape;432;p76"/>
          <p:cNvSpPr txBox="1"/>
          <p:nvPr>
            <p:ph idx="2" type="subTitle"/>
          </p:nvPr>
        </p:nvSpPr>
        <p:spPr>
          <a:xfrm>
            <a:off x="711900" y="18514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433" name="Google Shape;433;p76"/>
          <p:cNvSpPr txBox="1"/>
          <p:nvPr>
            <p:ph idx="3" type="subTitle"/>
          </p:nvPr>
        </p:nvSpPr>
        <p:spPr>
          <a:xfrm>
            <a:off x="2983950" y="14760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434" name="Google Shape;434;p76"/>
          <p:cNvSpPr txBox="1"/>
          <p:nvPr>
            <p:ph idx="4" type="subTitle"/>
          </p:nvPr>
        </p:nvSpPr>
        <p:spPr>
          <a:xfrm>
            <a:off x="2983950" y="18514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435" name="Google Shape;435;p76"/>
          <p:cNvSpPr txBox="1"/>
          <p:nvPr>
            <p:ph idx="5" type="subTitle"/>
          </p:nvPr>
        </p:nvSpPr>
        <p:spPr>
          <a:xfrm>
            <a:off x="5256000" y="14760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436" name="Google Shape;436;p76"/>
          <p:cNvSpPr txBox="1"/>
          <p:nvPr>
            <p:ph idx="6" type="subTitle"/>
          </p:nvPr>
        </p:nvSpPr>
        <p:spPr>
          <a:xfrm>
            <a:off x="5256000" y="18514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1600"/>
              </a:spcBef>
              <a:spcAft>
                <a:spcPts val="0"/>
              </a:spcAft>
              <a:buSzPts val="1400"/>
              <a:buNone/>
              <a:defRPr sz="1400">
                <a:solidFill>
                  <a:schemeClr val="dk1"/>
                </a:solidFill>
              </a:defRPr>
            </a:lvl2pPr>
            <a:lvl3pPr lvl="2" algn="l">
              <a:lnSpc>
                <a:spcPct val="100000"/>
              </a:lnSpc>
              <a:spcBef>
                <a:spcPts val="1600"/>
              </a:spcBef>
              <a:spcAft>
                <a:spcPts val="0"/>
              </a:spcAft>
              <a:buSzPts val="1400"/>
              <a:buNone/>
              <a:defRPr sz="1400">
                <a:solidFill>
                  <a:schemeClr val="dk1"/>
                </a:solidFill>
              </a:defRPr>
            </a:lvl3pPr>
            <a:lvl4pPr lvl="3" algn="l">
              <a:lnSpc>
                <a:spcPct val="100000"/>
              </a:lnSpc>
              <a:spcBef>
                <a:spcPts val="1600"/>
              </a:spcBef>
              <a:spcAft>
                <a:spcPts val="0"/>
              </a:spcAft>
              <a:buSzPts val="1400"/>
              <a:buNone/>
              <a:defRPr sz="1400">
                <a:solidFill>
                  <a:schemeClr val="dk1"/>
                </a:solidFill>
              </a:defRPr>
            </a:lvl4pPr>
            <a:lvl5pPr lvl="4" algn="l">
              <a:lnSpc>
                <a:spcPct val="100000"/>
              </a:lnSpc>
              <a:spcBef>
                <a:spcPts val="1600"/>
              </a:spcBef>
              <a:spcAft>
                <a:spcPts val="0"/>
              </a:spcAft>
              <a:buSzPts val="1400"/>
              <a:buNone/>
              <a:defRPr sz="1400">
                <a:solidFill>
                  <a:schemeClr val="dk1"/>
                </a:solidFill>
              </a:defRPr>
            </a:lvl5pPr>
            <a:lvl6pPr lvl="5" algn="l">
              <a:lnSpc>
                <a:spcPct val="100000"/>
              </a:lnSpc>
              <a:spcBef>
                <a:spcPts val="1600"/>
              </a:spcBef>
              <a:spcAft>
                <a:spcPts val="0"/>
              </a:spcAft>
              <a:buSzPts val="1400"/>
              <a:buNone/>
              <a:defRPr sz="1400">
                <a:solidFill>
                  <a:schemeClr val="dk1"/>
                </a:solidFill>
              </a:defRPr>
            </a:lvl6pPr>
            <a:lvl7pPr lvl="6" algn="l">
              <a:lnSpc>
                <a:spcPct val="100000"/>
              </a:lnSpc>
              <a:spcBef>
                <a:spcPts val="1600"/>
              </a:spcBef>
              <a:spcAft>
                <a:spcPts val="0"/>
              </a:spcAft>
              <a:buSzPts val="1400"/>
              <a:buNone/>
              <a:defRPr sz="1400">
                <a:solidFill>
                  <a:schemeClr val="dk1"/>
                </a:solidFill>
              </a:defRPr>
            </a:lvl7pPr>
            <a:lvl8pPr lvl="7" algn="l">
              <a:lnSpc>
                <a:spcPct val="100000"/>
              </a:lnSpc>
              <a:spcBef>
                <a:spcPts val="1600"/>
              </a:spcBef>
              <a:spcAft>
                <a:spcPts val="0"/>
              </a:spcAft>
              <a:buSzPts val="1400"/>
              <a:buNone/>
              <a:defRPr sz="1400">
                <a:solidFill>
                  <a:schemeClr val="dk1"/>
                </a:solidFill>
              </a:defRPr>
            </a:lvl8pPr>
            <a:lvl9pPr lvl="8" algn="l">
              <a:lnSpc>
                <a:spcPct val="100000"/>
              </a:lnSpc>
              <a:spcBef>
                <a:spcPts val="1600"/>
              </a:spcBef>
              <a:spcAft>
                <a:spcPts val="1600"/>
              </a:spcAft>
              <a:buSzPts val="1400"/>
              <a:buNone/>
              <a:defRPr sz="1400">
                <a:solidFill>
                  <a:schemeClr val="dk1"/>
                </a:solidFill>
              </a:defRPr>
            </a:lvl9pPr>
          </a:lstStyle>
          <a:p/>
        </p:txBody>
      </p:sp>
      <p:sp>
        <p:nvSpPr>
          <p:cNvPr id="437" name="Google Shape;437;p76"/>
          <p:cNvSpPr txBox="1"/>
          <p:nvPr>
            <p:ph idx="7" type="subTitle"/>
          </p:nvPr>
        </p:nvSpPr>
        <p:spPr>
          <a:xfrm>
            <a:off x="711900" y="29522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438" name="Google Shape;438;p76"/>
          <p:cNvSpPr txBox="1"/>
          <p:nvPr>
            <p:ph idx="8" type="subTitle"/>
          </p:nvPr>
        </p:nvSpPr>
        <p:spPr>
          <a:xfrm>
            <a:off x="711900" y="33276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439" name="Google Shape;439;p76"/>
          <p:cNvSpPr txBox="1"/>
          <p:nvPr>
            <p:ph idx="9" type="subTitle"/>
          </p:nvPr>
        </p:nvSpPr>
        <p:spPr>
          <a:xfrm>
            <a:off x="2983950" y="29522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440" name="Google Shape;440;p76"/>
          <p:cNvSpPr txBox="1"/>
          <p:nvPr>
            <p:ph idx="13" type="subTitle"/>
          </p:nvPr>
        </p:nvSpPr>
        <p:spPr>
          <a:xfrm>
            <a:off x="2983950" y="33276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441" name="Google Shape;441;p76"/>
          <p:cNvSpPr txBox="1"/>
          <p:nvPr>
            <p:ph idx="14" type="subTitle"/>
          </p:nvPr>
        </p:nvSpPr>
        <p:spPr>
          <a:xfrm>
            <a:off x="5256000" y="2952200"/>
            <a:ext cx="2261700" cy="408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1">
                <a:solidFill>
                  <a:schemeClr val="accent1"/>
                </a:solidFill>
              </a:defRPr>
            </a:lvl1pPr>
            <a:lvl2pPr lvl="1" algn="l">
              <a:lnSpc>
                <a:spcPct val="100000"/>
              </a:lnSpc>
              <a:spcBef>
                <a:spcPts val="1600"/>
              </a:spcBef>
              <a:spcAft>
                <a:spcPts val="0"/>
              </a:spcAft>
              <a:buSzPts val="1400"/>
              <a:buNone/>
              <a:defRPr b="1">
                <a:solidFill>
                  <a:schemeClr val="accent1"/>
                </a:solidFill>
              </a:defRPr>
            </a:lvl2pPr>
            <a:lvl3pPr lvl="2" algn="l">
              <a:lnSpc>
                <a:spcPct val="100000"/>
              </a:lnSpc>
              <a:spcBef>
                <a:spcPts val="1600"/>
              </a:spcBef>
              <a:spcAft>
                <a:spcPts val="0"/>
              </a:spcAft>
              <a:buSzPts val="1400"/>
              <a:buNone/>
              <a:defRPr b="1">
                <a:solidFill>
                  <a:schemeClr val="accent1"/>
                </a:solidFill>
              </a:defRPr>
            </a:lvl3pPr>
            <a:lvl4pPr lvl="3" algn="l">
              <a:lnSpc>
                <a:spcPct val="100000"/>
              </a:lnSpc>
              <a:spcBef>
                <a:spcPts val="1600"/>
              </a:spcBef>
              <a:spcAft>
                <a:spcPts val="0"/>
              </a:spcAft>
              <a:buSzPts val="1400"/>
              <a:buNone/>
              <a:defRPr b="1">
                <a:solidFill>
                  <a:schemeClr val="accent1"/>
                </a:solidFill>
              </a:defRPr>
            </a:lvl4pPr>
            <a:lvl5pPr lvl="4" algn="l">
              <a:lnSpc>
                <a:spcPct val="100000"/>
              </a:lnSpc>
              <a:spcBef>
                <a:spcPts val="1600"/>
              </a:spcBef>
              <a:spcAft>
                <a:spcPts val="0"/>
              </a:spcAft>
              <a:buSzPts val="1400"/>
              <a:buNone/>
              <a:defRPr b="1">
                <a:solidFill>
                  <a:schemeClr val="accent1"/>
                </a:solidFill>
              </a:defRPr>
            </a:lvl5pPr>
            <a:lvl6pPr lvl="5" algn="l">
              <a:lnSpc>
                <a:spcPct val="100000"/>
              </a:lnSpc>
              <a:spcBef>
                <a:spcPts val="1600"/>
              </a:spcBef>
              <a:spcAft>
                <a:spcPts val="0"/>
              </a:spcAft>
              <a:buSzPts val="1400"/>
              <a:buNone/>
              <a:defRPr b="1">
                <a:solidFill>
                  <a:schemeClr val="accent1"/>
                </a:solidFill>
              </a:defRPr>
            </a:lvl6pPr>
            <a:lvl7pPr lvl="6" algn="l">
              <a:lnSpc>
                <a:spcPct val="100000"/>
              </a:lnSpc>
              <a:spcBef>
                <a:spcPts val="1600"/>
              </a:spcBef>
              <a:spcAft>
                <a:spcPts val="0"/>
              </a:spcAft>
              <a:buSzPts val="1400"/>
              <a:buNone/>
              <a:defRPr b="1">
                <a:solidFill>
                  <a:schemeClr val="accent1"/>
                </a:solidFill>
              </a:defRPr>
            </a:lvl7pPr>
            <a:lvl8pPr lvl="7" algn="l">
              <a:lnSpc>
                <a:spcPct val="100000"/>
              </a:lnSpc>
              <a:spcBef>
                <a:spcPts val="1600"/>
              </a:spcBef>
              <a:spcAft>
                <a:spcPts val="0"/>
              </a:spcAft>
              <a:buSzPts val="1400"/>
              <a:buNone/>
              <a:defRPr b="1">
                <a:solidFill>
                  <a:schemeClr val="accent1"/>
                </a:solidFill>
              </a:defRPr>
            </a:lvl8pPr>
            <a:lvl9pPr lvl="8" algn="l">
              <a:lnSpc>
                <a:spcPct val="100000"/>
              </a:lnSpc>
              <a:spcBef>
                <a:spcPts val="1600"/>
              </a:spcBef>
              <a:spcAft>
                <a:spcPts val="1600"/>
              </a:spcAft>
              <a:buSzPts val="1400"/>
              <a:buNone/>
              <a:defRPr b="1">
                <a:solidFill>
                  <a:schemeClr val="accent1"/>
                </a:solidFill>
              </a:defRPr>
            </a:lvl9pPr>
          </a:lstStyle>
          <a:p/>
        </p:txBody>
      </p:sp>
      <p:sp>
        <p:nvSpPr>
          <p:cNvPr id="442" name="Google Shape;442;p76"/>
          <p:cNvSpPr txBox="1"/>
          <p:nvPr>
            <p:ph idx="15" type="subTitle"/>
          </p:nvPr>
        </p:nvSpPr>
        <p:spPr>
          <a:xfrm>
            <a:off x="5256000" y="3327650"/>
            <a:ext cx="2261700" cy="723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sz="1400">
                <a:solidFill>
                  <a:schemeClr val="dk1"/>
                </a:solidFill>
              </a:defRPr>
            </a:lvl1pPr>
            <a:lvl2pPr lvl="1" algn="l">
              <a:lnSpc>
                <a:spcPct val="100000"/>
              </a:lnSpc>
              <a:spcBef>
                <a:spcPts val="0"/>
              </a:spcBef>
              <a:spcAft>
                <a:spcPts val="0"/>
              </a:spcAft>
              <a:buSzPts val="1400"/>
              <a:buNone/>
              <a:defRPr sz="1400">
                <a:solidFill>
                  <a:schemeClr val="dk1"/>
                </a:solidFill>
              </a:defRPr>
            </a:lvl2pPr>
            <a:lvl3pPr lvl="2" algn="l">
              <a:lnSpc>
                <a:spcPct val="100000"/>
              </a:lnSpc>
              <a:spcBef>
                <a:spcPts val="0"/>
              </a:spcBef>
              <a:spcAft>
                <a:spcPts val="0"/>
              </a:spcAft>
              <a:buSzPts val="1400"/>
              <a:buNone/>
              <a:defRPr sz="1400">
                <a:solidFill>
                  <a:schemeClr val="dk1"/>
                </a:solidFill>
              </a:defRPr>
            </a:lvl3pPr>
            <a:lvl4pPr lvl="3" algn="l">
              <a:lnSpc>
                <a:spcPct val="100000"/>
              </a:lnSpc>
              <a:spcBef>
                <a:spcPts val="0"/>
              </a:spcBef>
              <a:spcAft>
                <a:spcPts val="0"/>
              </a:spcAft>
              <a:buSzPts val="1400"/>
              <a:buNone/>
              <a:defRPr sz="1400">
                <a:solidFill>
                  <a:schemeClr val="dk1"/>
                </a:solidFill>
              </a:defRPr>
            </a:lvl4pPr>
            <a:lvl5pPr lvl="4" algn="l">
              <a:lnSpc>
                <a:spcPct val="100000"/>
              </a:lnSpc>
              <a:spcBef>
                <a:spcPts val="0"/>
              </a:spcBef>
              <a:spcAft>
                <a:spcPts val="0"/>
              </a:spcAft>
              <a:buSzPts val="1400"/>
              <a:buNone/>
              <a:defRPr sz="1400">
                <a:solidFill>
                  <a:schemeClr val="dk1"/>
                </a:solidFill>
              </a:defRPr>
            </a:lvl5pPr>
            <a:lvl6pPr lvl="5" algn="l">
              <a:lnSpc>
                <a:spcPct val="100000"/>
              </a:lnSpc>
              <a:spcBef>
                <a:spcPts val="0"/>
              </a:spcBef>
              <a:spcAft>
                <a:spcPts val="0"/>
              </a:spcAft>
              <a:buSzPts val="1400"/>
              <a:buNone/>
              <a:defRPr sz="1400">
                <a:solidFill>
                  <a:schemeClr val="dk1"/>
                </a:solidFill>
              </a:defRPr>
            </a:lvl6pPr>
            <a:lvl7pPr lvl="6" algn="l">
              <a:lnSpc>
                <a:spcPct val="100000"/>
              </a:lnSpc>
              <a:spcBef>
                <a:spcPts val="0"/>
              </a:spcBef>
              <a:spcAft>
                <a:spcPts val="0"/>
              </a:spcAft>
              <a:buSzPts val="1400"/>
              <a:buNone/>
              <a:defRPr sz="1400">
                <a:solidFill>
                  <a:schemeClr val="dk1"/>
                </a:solidFill>
              </a:defRPr>
            </a:lvl7pPr>
            <a:lvl8pPr lvl="7" algn="l">
              <a:lnSpc>
                <a:spcPct val="100000"/>
              </a:lnSpc>
              <a:spcBef>
                <a:spcPts val="0"/>
              </a:spcBef>
              <a:spcAft>
                <a:spcPts val="0"/>
              </a:spcAft>
              <a:buSzPts val="1400"/>
              <a:buNone/>
              <a:defRPr sz="1400">
                <a:solidFill>
                  <a:schemeClr val="dk1"/>
                </a:solidFill>
              </a:defRPr>
            </a:lvl8pPr>
            <a:lvl9pPr lvl="8" algn="l">
              <a:lnSpc>
                <a:spcPct val="100000"/>
              </a:lnSpc>
              <a:spcBef>
                <a:spcPts val="0"/>
              </a:spcBef>
              <a:spcAft>
                <a:spcPts val="0"/>
              </a:spcAft>
              <a:buSzPts val="1400"/>
              <a:buNone/>
              <a:defRPr sz="1400">
                <a:solidFill>
                  <a:schemeClr val="dk1"/>
                </a:solidFill>
              </a:defRPr>
            </a:lvl9pPr>
          </a:lstStyle>
          <a:p/>
        </p:txBody>
      </p:sp>
      <p:sp>
        <p:nvSpPr>
          <p:cNvPr id="443" name="Google Shape;443;p76"/>
          <p:cNvSpPr txBox="1"/>
          <p:nvPr>
            <p:ph type="title"/>
          </p:nvPr>
        </p:nvSpPr>
        <p:spPr>
          <a:xfrm>
            <a:off x="717800" y="383175"/>
            <a:ext cx="7708200" cy="647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44" name="Google Shape;444;p76"/>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76"/>
          <p:cNvSpPr/>
          <p:nvPr/>
        </p:nvSpPr>
        <p:spPr>
          <a:xfrm>
            <a:off x="792780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76"/>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447" name="Shape 447"/>
        <p:cNvGrpSpPr/>
        <p:nvPr/>
      </p:nvGrpSpPr>
      <p:grpSpPr>
        <a:xfrm>
          <a:off x="0" y="0"/>
          <a:ext cx="0" cy="0"/>
          <a:chOff x="0" y="0"/>
          <a:chExt cx="0" cy="0"/>
        </a:xfrm>
      </p:grpSpPr>
      <p:sp>
        <p:nvSpPr>
          <p:cNvPr id="448" name="Google Shape;448;p77"/>
          <p:cNvSpPr txBox="1"/>
          <p:nvPr>
            <p:ph type="title"/>
          </p:nvPr>
        </p:nvSpPr>
        <p:spPr>
          <a:xfrm>
            <a:off x="713225" y="445025"/>
            <a:ext cx="3858900" cy="133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p:txBody>
      </p:sp>
      <p:sp>
        <p:nvSpPr>
          <p:cNvPr id="449" name="Google Shape;449;p77"/>
          <p:cNvSpPr txBox="1"/>
          <p:nvPr/>
        </p:nvSpPr>
        <p:spPr>
          <a:xfrm>
            <a:off x="713225" y="3485675"/>
            <a:ext cx="3956100" cy="61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100"/>
              <a:buFont typeface="Arial"/>
              <a:buNone/>
            </a:pPr>
            <a:r>
              <a:rPr b="0" i="0" lang="fr" sz="1100" u="none" cap="none" strike="noStrike">
                <a:solidFill>
                  <a:schemeClr val="accent2"/>
                </a:solidFill>
                <a:latin typeface="Montserrat"/>
                <a:ea typeface="Montserrat"/>
                <a:cs typeface="Montserrat"/>
                <a:sym typeface="Montserrat"/>
              </a:rPr>
              <a:t>CREDITS: This presentation template was created by </a:t>
            </a:r>
            <a:r>
              <a:rPr b="1" i="0" lang="fr" sz="1100" u="none" cap="none" strike="noStrike">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b="0" i="0" lang="fr" sz="1100" u="none" cap="none" strike="noStrike">
                <a:solidFill>
                  <a:schemeClr val="accent2"/>
                </a:solidFill>
                <a:latin typeface="Montserrat"/>
                <a:ea typeface="Montserrat"/>
                <a:cs typeface="Montserrat"/>
                <a:sym typeface="Montserrat"/>
              </a:rPr>
              <a:t>, including icons by </a:t>
            </a:r>
            <a:r>
              <a:rPr b="1" i="0" lang="fr" sz="1100" u="none" cap="none" strike="noStrike">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b="0" i="0" lang="fr" sz="1100" u="none" cap="none" strike="noStrike">
                <a:solidFill>
                  <a:schemeClr val="accent2"/>
                </a:solidFill>
                <a:latin typeface="Montserrat"/>
                <a:ea typeface="Montserrat"/>
                <a:cs typeface="Montserrat"/>
                <a:sym typeface="Montserrat"/>
              </a:rPr>
              <a:t>, and infographics &amp; images by </a:t>
            </a:r>
            <a:r>
              <a:rPr b="1" i="0" lang="fr" sz="1100" u="none" cap="none" strike="noStrike">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i="0" sz="1100" u="none" cap="none" strike="noStrike">
              <a:solidFill>
                <a:schemeClr val="accent2"/>
              </a:solidFill>
              <a:latin typeface="Montserrat"/>
              <a:ea typeface="Montserrat"/>
              <a:cs typeface="Montserrat"/>
              <a:sym typeface="Montserrat"/>
            </a:endParaRPr>
          </a:p>
        </p:txBody>
      </p:sp>
      <p:sp>
        <p:nvSpPr>
          <p:cNvPr id="450" name="Google Shape;450;p77"/>
          <p:cNvSpPr/>
          <p:nvPr/>
        </p:nvSpPr>
        <p:spPr>
          <a:xfrm>
            <a:off x="6711600" y="25716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77"/>
          <p:cNvSpPr/>
          <p:nvPr/>
        </p:nvSpPr>
        <p:spPr>
          <a:xfrm>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77"/>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lvl1pPr indent="0" lvl="0"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1pPr>
            <a:lvl2pPr indent="0" lvl="1"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2pPr>
            <a:lvl3pPr indent="0" lvl="2"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3pPr>
            <a:lvl4pPr indent="0" lvl="3"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4pPr>
            <a:lvl5pPr indent="0" lvl="4"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5pPr>
            <a:lvl6pPr indent="0" lvl="5"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6pPr>
            <a:lvl7pPr indent="0" lvl="6"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7pPr>
            <a:lvl8pPr indent="0" lvl="7"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8pPr>
            <a:lvl9pPr indent="0" lvl="8" marL="0" marR="0" algn="l">
              <a:lnSpc>
                <a:spcPct val="100000"/>
              </a:lnSpc>
              <a:spcBef>
                <a:spcPts val="0"/>
              </a:spcBef>
              <a:spcAft>
                <a:spcPts val="0"/>
              </a:spcAft>
              <a:buClr>
                <a:srgbClr val="000000"/>
              </a:buClr>
              <a:buSzPts val="1200"/>
              <a:buFont typeface="Arial"/>
              <a:buNone/>
              <a:defRPr b="1" i="0" sz="1200" u="none" cap="none" strike="noStrike">
                <a:solidFill>
                  <a:srgbClr val="B3C3CE"/>
                </a:solidFill>
                <a:latin typeface="Montserrat"/>
                <a:ea typeface="Montserrat"/>
                <a:cs typeface="Montserrat"/>
                <a:sym typeface="Montserrat"/>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_PROJECT_PAGE_0">
  <p:cSld name="MASTER_PROJECT_PAGE_0">
    <p:bg>
      <p:bgPr>
        <a:solidFill>
          <a:srgbClr val="FFFFFF"/>
        </a:solidFill>
      </p:bgPr>
    </p:bg>
    <p:spTree>
      <p:nvGrpSpPr>
        <p:cNvPr id="453" name="Shape 453"/>
        <p:cNvGrpSpPr/>
        <p:nvPr/>
      </p:nvGrpSpPr>
      <p:grpSpPr>
        <a:xfrm>
          <a:off x="0" y="0"/>
          <a:ext cx="0" cy="0"/>
          <a:chOff x="0" y="0"/>
          <a:chExt cx="0" cy="0"/>
        </a:xfrm>
      </p:grpSpPr>
      <p:sp>
        <p:nvSpPr>
          <p:cNvPr id="454" name="Google Shape;454;p78"/>
          <p:cNvSpPr/>
          <p:nvPr/>
        </p:nvSpPr>
        <p:spPr>
          <a:xfrm>
            <a:off x="3657600" y="4217670"/>
            <a:ext cx="1828800" cy="925800"/>
          </a:xfrm>
          <a:prstGeom prst="rect">
            <a:avLst/>
          </a:prstGeom>
          <a:solidFill>
            <a:srgbClr val="1D2E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78"/>
          <p:cNvSpPr/>
          <p:nvPr/>
        </p:nvSpPr>
        <p:spPr>
          <a:xfrm>
            <a:off x="4572000" y="0"/>
            <a:ext cx="1371600" cy="3086100"/>
          </a:xfrm>
          <a:prstGeom prst="rect">
            <a:avLst/>
          </a:prstGeom>
          <a:solidFill>
            <a:srgbClr val="D2DA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78"/>
          <p:cNvSpPr/>
          <p:nvPr/>
        </p:nvSpPr>
        <p:spPr>
          <a:xfrm rot="5400000">
            <a:off x="0" y="0"/>
            <a:ext cx="685800" cy="685800"/>
          </a:xfrm>
          <a:prstGeom prst="round1Rect">
            <a:avLst>
              <a:gd fmla="val 20000" name="adj"/>
            </a:avLst>
          </a:prstGeom>
          <a:solidFill>
            <a:srgbClr val="1D2E3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descr="https://res.cloudinary.com/iotv-startupsearch/image/upload/c_fill,h_200,w_200/v1/prod-airsaas/workspace_logo/gxhplvgyki6guyqzwfpw.png" id="457" name="Google Shape;457;p78"/>
          <p:cNvPicPr preferRelativeResize="0"/>
          <p:nvPr/>
        </p:nvPicPr>
        <p:blipFill rotWithShape="1">
          <a:blip r:embed="rId2">
            <a:alphaModFix/>
          </a:blip>
          <a:srcRect b="0" l="0" r="0" t="0"/>
          <a:stretch/>
        </p:blipFill>
        <p:spPr>
          <a:xfrm>
            <a:off x="34290" y="754380"/>
            <a:ext cx="617220" cy="617220"/>
          </a:xfrm>
          <a:prstGeom prst="rect">
            <a:avLst/>
          </a:prstGeom>
          <a:noFill/>
          <a:ln>
            <a:noFill/>
          </a:ln>
        </p:spPr>
      </p:pic>
      <p:pic>
        <p:nvPicPr>
          <p:cNvPr descr="static/Powered-by-AirSaas.png" id="458" name="Google Shape;458;p78">
            <a:hlinkClick r:id="rId3"/>
          </p:cNvPr>
          <p:cNvPicPr preferRelativeResize="0"/>
          <p:nvPr/>
        </p:nvPicPr>
        <p:blipFill rotWithShape="1">
          <a:blip r:embed="rId4">
            <a:alphaModFix/>
          </a:blip>
          <a:srcRect b="0" l="0" r="0" t="0"/>
          <a:stretch/>
        </p:blipFill>
        <p:spPr>
          <a:xfrm>
            <a:off x="8046720" y="4701086"/>
            <a:ext cx="1005840" cy="350974"/>
          </a:xfrm>
          <a:prstGeom prst="rect">
            <a:avLst/>
          </a:prstGeom>
          <a:noFill/>
          <a:ln>
            <a:noFill/>
          </a:ln>
        </p:spPr>
      </p:pic>
      <p:sp>
        <p:nvSpPr>
          <p:cNvPr id="459" name="Google Shape;459;p78"/>
          <p:cNvSpPr txBox="1"/>
          <p:nvPr>
            <p:ph idx="12" type="sldNum"/>
          </p:nvPr>
        </p:nvSpPr>
        <p:spPr>
          <a:xfrm>
            <a:off x="0" y="4777740"/>
            <a:ext cx="685800" cy="365700"/>
          </a:xfrm>
          <a:prstGeom prst="rect">
            <a:avLst/>
          </a:prstGeom>
          <a:noFill/>
          <a:ln>
            <a:noFill/>
          </a:ln>
        </p:spPr>
        <p:txBody>
          <a:bodyPr anchorCtr="0" anchor="t" bIns="101600" lIns="101600" spcFirstLastPara="1" rIns="101600" wrap="square" tIns="1016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fr"/>
              <a:t>‹#›</a:t>
            </a:fld>
            <a:endParaRPr/>
          </a:p>
        </p:txBody>
      </p:sp>
      <p:pic>
        <p:nvPicPr>
          <p:cNvPr id="460" name="Google Shape;460;p78"/>
          <p:cNvPicPr preferRelativeResize="0"/>
          <p:nvPr/>
        </p:nvPicPr>
        <p:blipFill rotWithShape="1">
          <a:blip r:embed="rId5">
            <a:alphaModFix/>
          </a:blip>
          <a:srcRect b="0" l="0" r="0" t="0"/>
          <a:stretch/>
        </p:blipFill>
        <p:spPr>
          <a:xfrm>
            <a:off x="8090400" y="4713350"/>
            <a:ext cx="941175" cy="327150"/>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_PROJECT_PAGE">
  <p:cSld name="MASTER_PROJECT_PAGE_1">
    <p:bg>
      <p:bgPr>
        <a:solidFill>
          <a:srgbClr val="FFFFFF"/>
        </a:solidFill>
      </p:bgPr>
    </p:bg>
    <p:spTree>
      <p:nvGrpSpPr>
        <p:cNvPr id="461" name="Shape 461"/>
        <p:cNvGrpSpPr/>
        <p:nvPr/>
      </p:nvGrpSpPr>
      <p:grpSpPr>
        <a:xfrm>
          <a:off x="0" y="0"/>
          <a:ext cx="0" cy="0"/>
          <a:chOff x="0" y="0"/>
          <a:chExt cx="0" cy="0"/>
        </a:xfrm>
      </p:grpSpPr>
      <p:sp>
        <p:nvSpPr>
          <p:cNvPr id="462" name="Google Shape;462;p79"/>
          <p:cNvSpPr/>
          <p:nvPr/>
        </p:nvSpPr>
        <p:spPr>
          <a:xfrm>
            <a:off x="0" y="4114800"/>
            <a:ext cx="3657600" cy="1028700"/>
          </a:xfrm>
          <a:prstGeom prst="rect">
            <a:avLst/>
          </a:prstGeom>
          <a:solidFill>
            <a:srgbClr val="FBFBF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79"/>
          <p:cNvSpPr/>
          <p:nvPr/>
        </p:nvSpPr>
        <p:spPr>
          <a:xfrm>
            <a:off x="7772400" y="0"/>
            <a:ext cx="1371600" cy="3086100"/>
          </a:xfrm>
          <a:prstGeom prst="rect">
            <a:avLst/>
          </a:prstGeom>
          <a:solidFill>
            <a:srgbClr val="D2DAD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79"/>
          <p:cNvSpPr/>
          <p:nvPr/>
        </p:nvSpPr>
        <p:spPr>
          <a:xfrm rot="5400000">
            <a:off x="0" y="0"/>
            <a:ext cx="685800" cy="685800"/>
          </a:xfrm>
          <a:prstGeom prst="round1Rect">
            <a:avLst>
              <a:gd fmla="val 20000" name="adj"/>
            </a:avLst>
          </a:prstGeom>
          <a:solidFill>
            <a:srgbClr val="1D2E3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descr="https://res.cloudinary.com/iotv-startupsearch/image/upload/c_fill,h_200,w_200/v1/prod-airsaas/workspace_logo/gxhplvgyki6guyqzwfpw.png" id="465" name="Google Shape;465;p79"/>
          <p:cNvPicPr preferRelativeResize="0"/>
          <p:nvPr/>
        </p:nvPicPr>
        <p:blipFill rotWithShape="1">
          <a:blip r:embed="rId2">
            <a:alphaModFix/>
          </a:blip>
          <a:srcRect b="0" l="0" r="0" t="0"/>
          <a:stretch/>
        </p:blipFill>
        <p:spPr>
          <a:xfrm>
            <a:off x="34290" y="754380"/>
            <a:ext cx="617220" cy="617220"/>
          </a:xfrm>
          <a:prstGeom prst="rect">
            <a:avLst/>
          </a:prstGeom>
          <a:noFill/>
          <a:ln>
            <a:noFill/>
          </a:ln>
        </p:spPr>
      </p:pic>
      <p:sp>
        <p:nvSpPr>
          <p:cNvPr id="466" name="Google Shape;466;p79"/>
          <p:cNvSpPr txBox="1"/>
          <p:nvPr>
            <p:ph idx="12" type="sldNum"/>
          </p:nvPr>
        </p:nvSpPr>
        <p:spPr>
          <a:xfrm>
            <a:off x="0" y="4503122"/>
            <a:ext cx="685800" cy="365700"/>
          </a:xfrm>
          <a:prstGeom prst="rect">
            <a:avLst/>
          </a:prstGeom>
          <a:noFill/>
          <a:ln>
            <a:noFill/>
          </a:ln>
        </p:spPr>
        <p:txBody>
          <a:bodyPr anchorCtr="0" anchor="t" bIns="101600" lIns="101600" spcFirstLastPara="1" rIns="101600" wrap="square" tIns="101600">
            <a:noAutofit/>
          </a:bodyPr>
          <a:lstStyle>
            <a:lvl1pPr indent="0" lvl="0"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1pPr>
            <a:lvl2pPr indent="0" lvl="1"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2pPr>
            <a:lvl3pPr indent="0" lvl="2"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3pPr>
            <a:lvl4pPr indent="0" lvl="3"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4pPr>
            <a:lvl5pPr indent="0" lvl="4"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5pPr>
            <a:lvl6pPr indent="0" lvl="5"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6pPr>
            <a:lvl7pPr indent="0" lvl="6"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7pPr>
            <a:lvl8pPr indent="0" lvl="7"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8pPr>
            <a:lvl9pPr indent="0" lvl="8" marL="0" marR="0" algn="l">
              <a:lnSpc>
                <a:spcPct val="100000"/>
              </a:lnSpc>
              <a:spcBef>
                <a:spcPts val="0"/>
              </a:spcBef>
              <a:spcAft>
                <a:spcPts val="0"/>
              </a:spcAft>
              <a:buClr>
                <a:srgbClr val="000000"/>
              </a:buClr>
              <a:buSzPts val="1200"/>
              <a:buFont typeface="Arial"/>
              <a:buNone/>
              <a:defRPr b="0" i="0" sz="1200" u="none" cap="none" strike="noStrike">
                <a:solidFill>
                  <a:srgbClr val="B3C3CE"/>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fr"/>
              <a:t>‹#›</a:t>
            </a:fld>
            <a:endParaRPr/>
          </a:p>
        </p:txBody>
      </p:sp>
      <p:pic>
        <p:nvPicPr>
          <p:cNvPr id="467" name="Google Shape;467;p79"/>
          <p:cNvPicPr preferRelativeResize="0"/>
          <p:nvPr/>
        </p:nvPicPr>
        <p:blipFill rotWithShape="1">
          <a:blip r:embed="rId3">
            <a:alphaModFix/>
          </a:blip>
          <a:srcRect b="0" l="0" r="0" t="0"/>
          <a:stretch/>
        </p:blipFill>
        <p:spPr>
          <a:xfrm>
            <a:off x="79575" y="4841401"/>
            <a:ext cx="617200" cy="214553"/>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_PROJECT_PAGE 1">
  <p:cSld name="MASTER_PROJECT_PAGE_2">
    <p:bg>
      <p:bgPr>
        <a:solidFill>
          <a:srgbClr val="FFFFFF"/>
        </a:solidFill>
      </p:bgPr>
    </p:bg>
    <p:spTree>
      <p:nvGrpSpPr>
        <p:cNvPr id="468" name="Shape 468"/>
        <p:cNvGrpSpPr/>
        <p:nvPr/>
      </p:nvGrpSpPr>
      <p:grpSpPr>
        <a:xfrm>
          <a:off x="0" y="0"/>
          <a:ext cx="0" cy="0"/>
          <a:chOff x="0" y="0"/>
          <a:chExt cx="0" cy="0"/>
        </a:xfrm>
      </p:grpSpPr>
      <p:sp>
        <p:nvSpPr>
          <p:cNvPr id="469" name="Google Shape;469;g32b6256a20b_0_221"/>
          <p:cNvSpPr/>
          <p:nvPr/>
        </p:nvSpPr>
        <p:spPr>
          <a:xfrm>
            <a:off x="0" y="4114800"/>
            <a:ext cx="3657600" cy="1028700"/>
          </a:xfrm>
          <a:prstGeom prst="rect">
            <a:avLst/>
          </a:prstGeom>
          <a:solidFill>
            <a:srgbClr val="FBFB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g32b6256a20b_0_221"/>
          <p:cNvSpPr/>
          <p:nvPr/>
        </p:nvSpPr>
        <p:spPr>
          <a:xfrm>
            <a:off x="7772400" y="0"/>
            <a:ext cx="1371600" cy="3086100"/>
          </a:xfrm>
          <a:prstGeom prst="rect">
            <a:avLst/>
          </a:prstGeom>
          <a:solidFill>
            <a:srgbClr val="D2D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g32b6256a20b_0_221"/>
          <p:cNvSpPr/>
          <p:nvPr/>
        </p:nvSpPr>
        <p:spPr>
          <a:xfrm rot="5400000">
            <a:off x="0" y="0"/>
            <a:ext cx="685800" cy="685800"/>
          </a:xfrm>
          <a:prstGeom prst="round1Rect">
            <a:avLst>
              <a:gd fmla="val 20000" name="adj"/>
            </a:avLst>
          </a:prstGeom>
          <a:solidFill>
            <a:srgbClr val="1D2E38"/>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descr="https://res.cloudinary.com/iotv-startupsearch/image/upload/c_fill,h_200,w_200/v1/prod-airsaas/workspace_logo/gxhplvgyki6guyqzwfpw.png" id="472" name="Google Shape;472;g32b6256a20b_0_221"/>
          <p:cNvPicPr preferRelativeResize="0"/>
          <p:nvPr/>
        </p:nvPicPr>
        <p:blipFill rotWithShape="1">
          <a:blip r:embed="rId2">
            <a:alphaModFix/>
          </a:blip>
          <a:srcRect b="0" l="0" r="0" t="0"/>
          <a:stretch/>
        </p:blipFill>
        <p:spPr>
          <a:xfrm>
            <a:off x="34290" y="754380"/>
            <a:ext cx="617220" cy="617220"/>
          </a:xfrm>
          <a:prstGeom prst="rect">
            <a:avLst/>
          </a:prstGeom>
          <a:noFill/>
          <a:ln>
            <a:noFill/>
          </a:ln>
        </p:spPr>
      </p:pic>
      <p:sp>
        <p:nvSpPr>
          <p:cNvPr id="473" name="Google Shape;473;g32b6256a20b_0_221"/>
          <p:cNvSpPr txBox="1"/>
          <p:nvPr>
            <p:ph idx="12" type="sldNum"/>
          </p:nvPr>
        </p:nvSpPr>
        <p:spPr>
          <a:xfrm>
            <a:off x="0" y="4777740"/>
            <a:ext cx="685800" cy="365700"/>
          </a:xfrm>
          <a:prstGeom prst="rect">
            <a:avLst/>
          </a:prstGeom>
          <a:noFill/>
          <a:ln>
            <a:noFill/>
          </a:ln>
        </p:spPr>
        <p:txBody>
          <a:bodyPr anchorCtr="0" anchor="t" bIns="101600" lIns="101600" spcFirstLastPara="1" rIns="101600" wrap="square" tIns="101600">
            <a:noAutofit/>
          </a:bodyPr>
          <a:lstStyle>
            <a:lvl1pPr indent="0" lvl="0" marL="0" marR="0" algn="l">
              <a:spcBef>
                <a:spcPts val="0"/>
              </a:spcBef>
              <a:buNone/>
              <a:defRPr b="0" i="0" sz="1200" u="none" cap="none" strike="noStrike">
                <a:solidFill>
                  <a:srgbClr val="B3C3CE"/>
                </a:solidFill>
                <a:latin typeface="Calibri"/>
                <a:ea typeface="Calibri"/>
                <a:cs typeface="Calibri"/>
                <a:sym typeface="Calibri"/>
              </a:defRPr>
            </a:lvl1pPr>
            <a:lvl2pPr indent="0" lvl="1" marL="0" marR="0" algn="l">
              <a:spcBef>
                <a:spcPts val="0"/>
              </a:spcBef>
              <a:buNone/>
              <a:defRPr b="0" i="0" sz="1200" u="none" cap="none" strike="noStrike">
                <a:solidFill>
                  <a:srgbClr val="B3C3CE"/>
                </a:solidFill>
                <a:latin typeface="Calibri"/>
                <a:ea typeface="Calibri"/>
                <a:cs typeface="Calibri"/>
                <a:sym typeface="Calibri"/>
              </a:defRPr>
            </a:lvl2pPr>
            <a:lvl3pPr indent="0" lvl="2" marL="0" marR="0" algn="l">
              <a:spcBef>
                <a:spcPts val="0"/>
              </a:spcBef>
              <a:buNone/>
              <a:defRPr b="0" i="0" sz="1200" u="none" cap="none" strike="noStrike">
                <a:solidFill>
                  <a:srgbClr val="B3C3CE"/>
                </a:solidFill>
                <a:latin typeface="Calibri"/>
                <a:ea typeface="Calibri"/>
                <a:cs typeface="Calibri"/>
                <a:sym typeface="Calibri"/>
              </a:defRPr>
            </a:lvl3pPr>
            <a:lvl4pPr indent="0" lvl="3" marL="0" marR="0" algn="l">
              <a:spcBef>
                <a:spcPts val="0"/>
              </a:spcBef>
              <a:buNone/>
              <a:defRPr b="0" i="0" sz="1200" u="none" cap="none" strike="noStrike">
                <a:solidFill>
                  <a:srgbClr val="B3C3CE"/>
                </a:solidFill>
                <a:latin typeface="Calibri"/>
                <a:ea typeface="Calibri"/>
                <a:cs typeface="Calibri"/>
                <a:sym typeface="Calibri"/>
              </a:defRPr>
            </a:lvl4pPr>
            <a:lvl5pPr indent="0" lvl="4" marL="0" marR="0" algn="l">
              <a:spcBef>
                <a:spcPts val="0"/>
              </a:spcBef>
              <a:buNone/>
              <a:defRPr b="0" i="0" sz="1200" u="none" cap="none" strike="noStrike">
                <a:solidFill>
                  <a:srgbClr val="B3C3CE"/>
                </a:solidFill>
                <a:latin typeface="Calibri"/>
                <a:ea typeface="Calibri"/>
                <a:cs typeface="Calibri"/>
                <a:sym typeface="Calibri"/>
              </a:defRPr>
            </a:lvl5pPr>
            <a:lvl6pPr indent="0" lvl="5" marL="0" marR="0" algn="l">
              <a:spcBef>
                <a:spcPts val="0"/>
              </a:spcBef>
              <a:buNone/>
              <a:defRPr b="0" i="0" sz="1200" u="none" cap="none" strike="noStrike">
                <a:solidFill>
                  <a:srgbClr val="B3C3CE"/>
                </a:solidFill>
                <a:latin typeface="Calibri"/>
                <a:ea typeface="Calibri"/>
                <a:cs typeface="Calibri"/>
                <a:sym typeface="Calibri"/>
              </a:defRPr>
            </a:lvl6pPr>
            <a:lvl7pPr indent="0" lvl="6" marL="0" marR="0" algn="l">
              <a:spcBef>
                <a:spcPts val="0"/>
              </a:spcBef>
              <a:buNone/>
              <a:defRPr b="0" i="0" sz="1200" u="none" cap="none" strike="noStrike">
                <a:solidFill>
                  <a:srgbClr val="B3C3CE"/>
                </a:solidFill>
                <a:latin typeface="Calibri"/>
                <a:ea typeface="Calibri"/>
                <a:cs typeface="Calibri"/>
                <a:sym typeface="Calibri"/>
              </a:defRPr>
            </a:lvl7pPr>
            <a:lvl8pPr indent="0" lvl="7" marL="0" marR="0" algn="l">
              <a:spcBef>
                <a:spcPts val="0"/>
              </a:spcBef>
              <a:buNone/>
              <a:defRPr b="0" i="0" sz="1200" u="none" cap="none" strike="noStrike">
                <a:solidFill>
                  <a:srgbClr val="B3C3CE"/>
                </a:solidFill>
                <a:latin typeface="Calibri"/>
                <a:ea typeface="Calibri"/>
                <a:cs typeface="Calibri"/>
                <a:sym typeface="Calibri"/>
              </a:defRPr>
            </a:lvl8pPr>
            <a:lvl9pPr indent="0" lvl="8" marL="0" marR="0" algn="l">
              <a:spcBef>
                <a:spcPts val="0"/>
              </a:spcBef>
              <a:buNone/>
              <a:defRPr b="0" i="0" sz="1200" u="none" cap="none" strike="noStrike">
                <a:solidFill>
                  <a:srgbClr val="B3C3CE"/>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8.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4" Type="http://schemas.openxmlformats.org/officeDocument/2006/relationships/slideLayout" Target="../slideLayouts/slideLayout52.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26" Type="http://schemas.openxmlformats.org/officeDocument/2006/relationships/slideLayout" Target="../slideLayouts/slideLayout54.xml"/><Relationship Id="rId25" Type="http://schemas.openxmlformats.org/officeDocument/2006/relationships/slideLayout" Target="../slideLayouts/slideLayout53.xml"/><Relationship Id="rId28" Type="http://schemas.openxmlformats.org/officeDocument/2006/relationships/slideLayout" Target="../slideLayouts/slideLayout56.xml"/><Relationship Id="rId27" Type="http://schemas.openxmlformats.org/officeDocument/2006/relationships/slideLayout" Target="../slideLayouts/slideLayout55.xml"/><Relationship Id="rId5" Type="http://schemas.openxmlformats.org/officeDocument/2006/relationships/slideLayout" Target="../slideLayouts/slideLayout33.xml"/><Relationship Id="rId6" Type="http://schemas.openxmlformats.org/officeDocument/2006/relationships/slideLayout" Target="../slideLayouts/slideLayout34.xml"/><Relationship Id="rId29" Type="http://schemas.openxmlformats.org/officeDocument/2006/relationships/slideLayout" Target="../slideLayouts/slideLayout57.xml"/><Relationship Id="rId7" Type="http://schemas.openxmlformats.org/officeDocument/2006/relationships/slideLayout" Target="../slideLayouts/slideLayout35.xml"/><Relationship Id="rId8" Type="http://schemas.openxmlformats.org/officeDocument/2006/relationships/slideLayout" Target="../slideLayouts/slideLayout36.xml"/><Relationship Id="rId31" Type="http://schemas.openxmlformats.org/officeDocument/2006/relationships/slideLayout" Target="../slideLayouts/slideLayout59.xml"/><Relationship Id="rId30" Type="http://schemas.openxmlformats.org/officeDocument/2006/relationships/slideLayout" Target="../slideLayouts/slideLayout58.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32" Type="http://schemas.openxmlformats.org/officeDocument/2006/relationships/theme" Target="../theme/theme3.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9" Type="http://schemas.openxmlformats.org/officeDocument/2006/relationships/slideLayout" Target="../slideLayouts/slideLayout47.xml"/><Relationship Id="rId18"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2pPr>
            <a:lvl3pPr lvl="2"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3pPr>
            <a:lvl4pPr lvl="3"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4pPr>
            <a:lvl5pPr lvl="4"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5pPr>
            <a:lvl6pPr lvl="5"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6pPr>
            <a:lvl7pPr lvl="6"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7pPr>
            <a:lvl8pPr lvl="7"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8pPr>
            <a:lvl9pPr lvl="8"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9pPr>
          </a:lstStyle>
          <a:p/>
        </p:txBody>
      </p:sp>
      <p:sp>
        <p:nvSpPr>
          <p:cNvPr id="7" name="Google Shape;7;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algn="l">
              <a:lnSpc>
                <a:spcPct val="100000"/>
              </a:lnSpc>
              <a:spcBef>
                <a:spcPts val="1600"/>
              </a:spcBef>
              <a:spcAft>
                <a:spcPts val="160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
        <p:nvSpPr>
          <p:cNvPr id="8" name="Google Shape;8;p20"/>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30" name="Shape 230"/>
        <p:cNvGrpSpPr/>
        <p:nvPr/>
      </p:nvGrpSpPr>
      <p:grpSpPr>
        <a:xfrm>
          <a:off x="0" y="0"/>
          <a:ext cx="0" cy="0"/>
          <a:chOff x="0" y="0"/>
          <a:chExt cx="0" cy="0"/>
        </a:xfrm>
      </p:grpSpPr>
      <p:sp>
        <p:nvSpPr>
          <p:cNvPr id="231" name="Google Shape;231;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1pPr>
            <a:lvl2pPr lvl="1"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2pPr>
            <a:lvl3pPr lvl="2"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3pPr>
            <a:lvl4pPr lvl="3"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4pPr>
            <a:lvl5pPr lvl="4"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5pPr>
            <a:lvl6pPr lvl="5"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6pPr>
            <a:lvl7pPr lvl="6"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7pPr>
            <a:lvl8pPr lvl="7"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8pPr>
            <a:lvl9pPr lvl="8" marR="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9pPr>
          </a:lstStyle>
          <a:p/>
        </p:txBody>
      </p:sp>
      <p:sp>
        <p:nvSpPr>
          <p:cNvPr id="232" name="Google Shape;232;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algn="l">
              <a:lnSpc>
                <a:spcPct val="100000"/>
              </a:lnSpc>
              <a:spcBef>
                <a:spcPts val="1600"/>
              </a:spcBef>
              <a:spcAft>
                <a:spcPts val="160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
        <p:nvSpPr>
          <p:cNvPr id="233" name="Google Shape;233;p25"/>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 id="2147483708"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6.pn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3.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21.png"/><Relationship Id="rId8"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20" Type="http://schemas.openxmlformats.org/officeDocument/2006/relationships/image" Target="../media/image23.png"/><Relationship Id="rId1" Type="http://schemas.openxmlformats.org/officeDocument/2006/relationships/slideLayout" Target="../slideLayouts/slideLayout29.xml"/><Relationship Id="rId2" Type="http://schemas.openxmlformats.org/officeDocument/2006/relationships/notesSlide" Target="../notesSlides/notesSlide18.xml"/><Relationship Id="rId3" Type="http://schemas.openxmlformats.org/officeDocument/2006/relationships/hyperlink" Target="http://www.youtube.com" TargetMode="External"/><Relationship Id="rId4" Type="http://schemas.openxmlformats.org/officeDocument/2006/relationships/image" Target="../media/image29.png"/><Relationship Id="rId9" Type="http://schemas.openxmlformats.org/officeDocument/2006/relationships/image" Target="../media/image34.png"/><Relationship Id="rId5" Type="http://schemas.openxmlformats.org/officeDocument/2006/relationships/image" Target="../media/image19.png"/><Relationship Id="rId6" Type="http://schemas.openxmlformats.org/officeDocument/2006/relationships/image" Target="../media/image31.png"/><Relationship Id="rId7" Type="http://schemas.openxmlformats.org/officeDocument/2006/relationships/image" Target="../media/image27.png"/><Relationship Id="rId8" Type="http://schemas.openxmlformats.org/officeDocument/2006/relationships/image" Target="../media/image28.png"/><Relationship Id="rId11" Type="http://schemas.openxmlformats.org/officeDocument/2006/relationships/image" Target="../media/image39.png"/><Relationship Id="rId10" Type="http://schemas.openxmlformats.org/officeDocument/2006/relationships/image" Target="../media/image43.png"/><Relationship Id="rId13" Type="http://schemas.openxmlformats.org/officeDocument/2006/relationships/image" Target="../media/image35.png"/><Relationship Id="rId12" Type="http://schemas.openxmlformats.org/officeDocument/2006/relationships/image" Target="../media/image38.png"/><Relationship Id="rId15" Type="http://schemas.openxmlformats.org/officeDocument/2006/relationships/image" Target="../media/image36.png"/><Relationship Id="rId14" Type="http://schemas.openxmlformats.org/officeDocument/2006/relationships/image" Target="../media/image30.png"/><Relationship Id="rId17" Type="http://schemas.openxmlformats.org/officeDocument/2006/relationships/image" Target="../media/image10.png"/><Relationship Id="rId16" Type="http://schemas.openxmlformats.org/officeDocument/2006/relationships/image" Target="../media/image33.png"/><Relationship Id="rId19" Type="http://schemas.openxmlformats.org/officeDocument/2006/relationships/image" Target="../media/image50.png"/><Relationship Id="rId18" Type="http://schemas.openxmlformats.org/officeDocument/2006/relationships/image" Target="../media/image25.png"/></Relationships>
</file>

<file path=ppt/slides/_rels/slide19.xml.rels><?xml version="1.0" encoding="UTF-8" standalone="yes"?><Relationships xmlns="http://schemas.openxmlformats.org/package/2006/relationships"><Relationship Id="rId20" Type="http://schemas.openxmlformats.org/officeDocument/2006/relationships/image" Target="../media/image56.png"/><Relationship Id="rId21" Type="http://schemas.openxmlformats.org/officeDocument/2006/relationships/image" Target="../media/image67.png"/><Relationship Id="rId1" Type="http://schemas.openxmlformats.org/officeDocument/2006/relationships/slideLayout" Target="../slideLayouts/slideLayout29.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54.png"/><Relationship Id="rId7" Type="http://schemas.openxmlformats.org/officeDocument/2006/relationships/image" Target="../media/image40.png"/><Relationship Id="rId8" Type="http://schemas.openxmlformats.org/officeDocument/2006/relationships/image" Target="../media/image46.png"/><Relationship Id="rId11" Type="http://schemas.openxmlformats.org/officeDocument/2006/relationships/image" Target="../media/image49.png"/><Relationship Id="rId10" Type="http://schemas.openxmlformats.org/officeDocument/2006/relationships/image" Target="../media/image43.png"/><Relationship Id="rId13" Type="http://schemas.openxmlformats.org/officeDocument/2006/relationships/image" Target="../media/image41.png"/><Relationship Id="rId12" Type="http://schemas.openxmlformats.org/officeDocument/2006/relationships/image" Target="../media/image44.png"/><Relationship Id="rId15" Type="http://schemas.openxmlformats.org/officeDocument/2006/relationships/image" Target="../media/image45.png"/><Relationship Id="rId14" Type="http://schemas.openxmlformats.org/officeDocument/2006/relationships/image" Target="../media/image10.png"/><Relationship Id="rId17" Type="http://schemas.openxmlformats.org/officeDocument/2006/relationships/image" Target="../media/image52.png"/><Relationship Id="rId16" Type="http://schemas.openxmlformats.org/officeDocument/2006/relationships/image" Target="../media/image55.png"/><Relationship Id="rId19" Type="http://schemas.openxmlformats.org/officeDocument/2006/relationships/image" Target="../media/image51.png"/><Relationship Id="rId18" Type="http://schemas.openxmlformats.org/officeDocument/2006/relationships/image" Target="../media/image48.png"/></Relationships>
</file>

<file path=ppt/slides/_rels/slide20.xml.rels><?xml version="1.0" encoding="UTF-8" standalone="yes"?><Relationships xmlns="http://schemas.openxmlformats.org/package/2006/relationships"><Relationship Id="rId20" Type="http://schemas.openxmlformats.org/officeDocument/2006/relationships/image" Target="../media/image56.png"/><Relationship Id="rId21" Type="http://schemas.openxmlformats.org/officeDocument/2006/relationships/image" Target="../media/image67.png"/><Relationship Id="rId1" Type="http://schemas.openxmlformats.org/officeDocument/2006/relationships/slideLayout" Target="../slideLayouts/slideLayout29.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54.png"/><Relationship Id="rId7" Type="http://schemas.openxmlformats.org/officeDocument/2006/relationships/image" Target="../media/image40.png"/><Relationship Id="rId8" Type="http://schemas.openxmlformats.org/officeDocument/2006/relationships/image" Target="../media/image46.png"/><Relationship Id="rId11" Type="http://schemas.openxmlformats.org/officeDocument/2006/relationships/image" Target="../media/image49.png"/><Relationship Id="rId10" Type="http://schemas.openxmlformats.org/officeDocument/2006/relationships/image" Target="../media/image43.png"/><Relationship Id="rId13" Type="http://schemas.openxmlformats.org/officeDocument/2006/relationships/image" Target="../media/image41.png"/><Relationship Id="rId12" Type="http://schemas.openxmlformats.org/officeDocument/2006/relationships/image" Target="../media/image44.png"/><Relationship Id="rId15" Type="http://schemas.openxmlformats.org/officeDocument/2006/relationships/image" Target="../media/image45.png"/><Relationship Id="rId14" Type="http://schemas.openxmlformats.org/officeDocument/2006/relationships/image" Target="../media/image10.png"/><Relationship Id="rId17" Type="http://schemas.openxmlformats.org/officeDocument/2006/relationships/image" Target="../media/image52.png"/><Relationship Id="rId16" Type="http://schemas.openxmlformats.org/officeDocument/2006/relationships/image" Target="../media/image55.png"/><Relationship Id="rId19" Type="http://schemas.openxmlformats.org/officeDocument/2006/relationships/image" Target="../media/image51.png"/><Relationship Id="rId18"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54.png"/><Relationship Id="rId7" Type="http://schemas.openxmlformats.org/officeDocument/2006/relationships/image" Target="../media/image40.png"/><Relationship Id="rId8" Type="http://schemas.openxmlformats.org/officeDocument/2006/relationships/image" Target="../media/image46.png"/><Relationship Id="rId11" Type="http://schemas.openxmlformats.org/officeDocument/2006/relationships/image" Target="../media/image49.png"/><Relationship Id="rId10" Type="http://schemas.openxmlformats.org/officeDocument/2006/relationships/image" Target="../media/image43.png"/><Relationship Id="rId13" Type="http://schemas.openxmlformats.org/officeDocument/2006/relationships/image" Target="../media/image62.png"/><Relationship Id="rId12" Type="http://schemas.openxmlformats.org/officeDocument/2006/relationships/image" Target="../media/image57.png"/><Relationship Id="rId15" Type="http://schemas.openxmlformats.org/officeDocument/2006/relationships/image" Target="../media/image41.png"/><Relationship Id="rId14" Type="http://schemas.openxmlformats.org/officeDocument/2006/relationships/image" Target="../media/image44.png"/><Relationship Id="rId17" Type="http://schemas.openxmlformats.org/officeDocument/2006/relationships/image" Target="../media/image45.png"/><Relationship Id="rId16"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61.png"/><Relationship Id="rId9" Type="http://schemas.openxmlformats.org/officeDocument/2006/relationships/image" Target="../media/image72.png"/><Relationship Id="rId5" Type="http://schemas.openxmlformats.org/officeDocument/2006/relationships/image" Target="../media/image62.png"/><Relationship Id="rId6" Type="http://schemas.openxmlformats.org/officeDocument/2006/relationships/image" Target="../media/image60.png"/><Relationship Id="rId7" Type="http://schemas.openxmlformats.org/officeDocument/2006/relationships/image" Target="../media/image57.png"/><Relationship Id="rId8"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61.png"/><Relationship Id="rId9" Type="http://schemas.openxmlformats.org/officeDocument/2006/relationships/image" Target="../media/image56.png"/><Relationship Id="rId5" Type="http://schemas.openxmlformats.org/officeDocument/2006/relationships/image" Target="../media/image55.png"/><Relationship Id="rId6" Type="http://schemas.openxmlformats.org/officeDocument/2006/relationships/image" Target="../media/image52.png"/><Relationship Id="rId7" Type="http://schemas.openxmlformats.org/officeDocument/2006/relationships/image" Target="../media/image48.png"/><Relationship Id="rId8" Type="http://schemas.openxmlformats.org/officeDocument/2006/relationships/image" Target="../media/image51.png"/><Relationship Id="rId10" Type="http://schemas.openxmlformats.org/officeDocument/2006/relationships/image" Target="../media/image67.png"/></Relationships>
</file>

<file path=ppt/slides/_rels/slide25.xml.rels><?xml version="1.0" encoding="UTF-8" standalone="yes"?><Relationships xmlns="http://schemas.openxmlformats.org/package/2006/relationships"><Relationship Id="rId20" Type="http://schemas.openxmlformats.org/officeDocument/2006/relationships/image" Target="../media/image107.png"/><Relationship Id="rId22" Type="http://schemas.openxmlformats.org/officeDocument/2006/relationships/image" Target="../media/image90.png"/><Relationship Id="rId21" Type="http://schemas.openxmlformats.org/officeDocument/2006/relationships/image" Target="../media/image78.png"/><Relationship Id="rId23" Type="http://schemas.openxmlformats.org/officeDocument/2006/relationships/image" Target="../media/image23.png"/><Relationship Id="rId1" Type="http://schemas.openxmlformats.org/officeDocument/2006/relationships/slideLayout" Target="../slideLayouts/slideLayout29.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75.png"/><Relationship Id="rId5" Type="http://schemas.openxmlformats.org/officeDocument/2006/relationships/image" Target="../media/image54.png"/><Relationship Id="rId6" Type="http://schemas.openxmlformats.org/officeDocument/2006/relationships/image" Target="../media/image31.png"/><Relationship Id="rId7" Type="http://schemas.openxmlformats.org/officeDocument/2006/relationships/image" Target="../media/image86.png"/><Relationship Id="rId8" Type="http://schemas.openxmlformats.org/officeDocument/2006/relationships/image" Target="../media/image74.png"/><Relationship Id="rId11" Type="http://schemas.openxmlformats.org/officeDocument/2006/relationships/image" Target="../media/image91.png"/><Relationship Id="rId10" Type="http://schemas.openxmlformats.org/officeDocument/2006/relationships/image" Target="../media/image77.png"/><Relationship Id="rId13" Type="http://schemas.openxmlformats.org/officeDocument/2006/relationships/image" Target="../media/image83.png"/><Relationship Id="rId12" Type="http://schemas.openxmlformats.org/officeDocument/2006/relationships/image" Target="../media/image81.png"/><Relationship Id="rId15" Type="http://schemas.openxmlformats.org/officeDocument/2006/relationships/image" Target="../media/image84.png"/><Relationship Id="rId14" Type="http://schemas.openxmlformats.org/officeDocument/2006/relationships/image" Target="../media/image88.png"/><Relationship Id="rId17" Type="http://schemas.openxmlformats.org/officeDocument/2006/relationships/image" Target="../media/image43.png"/><Relationship Id="rId16" Type="http://schemas.openxmlformats.org/officeDocument/2006/relationships/image" Target="../media/image28.png"/><Relationship Id="rId19" Type="http://schemas.openxmlformats.org/officeDocument/2006/relationships/image" Target="../media/image79.png"/><Relationship Id="rId18" Type="http://schemas.openxmlformats.org/officeDocument/2006/relationships/image" Target="../media/image1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 Id="rId3" Type="http://schemas.openxmlformats.org/officeDocument/2006/relationships/hyperlink" Target="http://www.youtube.com" TargetMode="External"/><Relationship Id="rId4" Type="http://schemas.openxmlformats.org/officeDocument/2006/relationships/image" Target="../media/image29.png"/><Relationship Id="rId9" Type="http://schemas.openxmlformats.org/officeDocument/2006/relationships/image" Target="../media/image34.png"/><Relationship Id="rId5" Type="http://schemas.openxmlformats.org/officeDocument/2006/relationships/image" Target="../media/image19.png"/><Relationship Id="rId6" Type="http://schemas.openxmlformats.org/officeDocument/2006/relationships/image" Target="../media/image31.png"/><Relationship Id="rId7" Type="http://schemas.openxmlformats.org/officeDocument/2006/relationships/image" Target="../media/image27.png"/><Relationship Id="rId8" Type="http://schemas.openxmlformats.org/officeDocument/2006/relationships/image" Target="../media/image28.png"/><Relationship Id="rId11" Type="http://schemas.openxmlformats.org/officeDocument/2006/relationships/image" Target="../media/image39.png"/><Relationship Id="rId10" Type="http://schemas.openxmlformats.org/officeDocument/2006/relationships/image" Target="../media/image43.png"/><Relationship Id="rId13" Type="http://schemas.openxmlformats.org/officeDocument/2006/relationships/image" Target="../media/image35.png"/><Relationship Id="rId12" Type="http://schemas.openxmlformats.org/officeDocument/2006/relationships/image" Target="../media/image38.png"/><Relationship Id="rId15" Type="http://schemas.openxmlformats.org/officeDocument/2006/relationships/image" Target="../media/image36.png"/><Relationship Id="rId14" Type="http://schemas.openxmlformats.org/officeDocument/2006/relationships/image" Target="../media/image30.png"/><Relationship Id="rId17" Type="http://schemas.openxmlformats.org/officeDocument/2006/relationships/image" Target="../media/image112.jpg"/><Relationship Id="rId16" Type="http://schemas.openxmlformats.org/officeDocument/2006/relationships/image" Target="../media/image33.png"/><Relationship Id="rId19" Type="http://schemas.openxmlformats.org/officeDocument/2006/relationships/image" Target="../media/image25.png"/><Relationship Id="rId18"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54.png"/><Relationship Id="rId7" Type="http://schemas.openxmlformats.org/officeDocument/2006/relationships/image" Target="../media/image40.png"/><Relationship Id="rId8" Type="http://schemas.openxmlformats.org/officeDocument/2006/relationships/image" Target="../media/image46.png"/><Relationship Id="rId11" Type="http://schemas.openxmlformats.org/officeDocument/2006/relationships/image" Target="../media/image49.png"/><Relationship Id="rId10" Type="http://schemas.openxmlformats.org/officeDocument/2006/relationships/image" Target="../media/image43.png"/><Relationship Id="rId13" Type="http://schemas.openxmlformats.org/officeDocument/2006/relationships/image" Target="../media/image106.png"/><Relationship Id="rId12" Type="http://schemas.openxmlformats.org/officeDocument/2006/relationships/image" Target="../media/image57.png"/><Relationship Id="rId15" Type="http://schemas.openxmlformats.org/officeDocument/2006/relationships/image" Target="../media/image114.png"/><Relationship Id="rId14" Type="http://schemas.openxmlformats.org/officeDocument/2006/relationships/image" Target="../media/image116.png"/></Relationships>
</file>

<file path=ppt/slides/_rels/slide29.xml.rels><?xml version="1.0" encoding="UTF-8" standalone="yes"?><Relationships xmlns="http://schemas.openxmlformats.org/package/2006/relationships"><Relationship Id="rId20" Type="http://schemas.openxmlformats.org/officeDocument/2006/relationships/image" Target="../media/image107.png"/><Relationship Id="rId22" Type="http://schemas.openxmlformats.org/officeDocument/2006/relationships/image" Target="../media/image90.png"/><Relationship Id="rId21" Type="http://schemas.openxmlformats.org/officeDocument/2006/relationships/image" Target="../media/image78.png"/><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75.png"/><Relationship Id="rId5" Type="http://schemas.openxmlformats.org/officeDocument/2006/relationships/image" Target="../media/image54.png"/><Relationship Id="rId6" Type="http://schemas.openxmlformats.org/officeDocument/2006/relationships/image" Target="../media/image31.png"/><Relationship Id="rId7" Type="http://schemas.openxmlformats.org/officeDocument/2006/relationships/image" Target="../media/image86.png"/><Relationship Id="rId8" Type="http://schemas.openxmlformats.org/officeDocument/2006/relationships/image" Target="../media/image74.png"/><Relationship Id="rId11" Type="http://schemas.openxmlformats.org/officeDocument/2006/relationships/image" Target="../media/image91.png"/><Relationship Id="rId10" Type="http://schemas.openxmlformats.org/officeDocument/2006/relationships/image" Target="../media/image77.png"/><Relationship Id="rId13" Type="http://schemas.openxmlformats.org/officeDocument/2006/relationships/image" Target="../media/image83.png"/><Relationship Id="rId12" Type="http://schemas.openxmlformats.org/officeDocument/2006/relationships/image" Target="../media/image81.png"/><Relationship Id="rId15" Type="http://schemas.openxmlformats.org/officeDocument/2006/relationships/image" Target="../media/image84.png"/><Relationship Id="rId14" Type="http://schemas.openxmlformats.org/officeDocument/2006/relationships/image" Target="../media/image88.png"/><Relationship Id="rId17" Type="http://schemas.openxmlformats.org/officeDocument/2006/relationships/image" Target="../media/image43.png"/><Relationship Id="rId16" Type="http://schemas.openxmlformats.org/officeDocument/2006/relationships/image" Target="../media/image28.png"/><Relationship Id="rId19" Type="http://schemas.openxmlformats.org/officeDocument/2006/relationships/image" Target="../media/image79.png"/><Relationship Id="rId18" Type="http://schemas.openxmlformats.org/officeDocument/2006/relationships/image" Target="../media/image1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50.png"/></Relationships>
</file>

<file path=ppt/slides/_rels/slide31.xml.rels><?xml version="1.0" encoding="UTF-8" standalone="yes"?><Relationships xmlns="http://schemas.openxmlformats.org/package/2006/relationships"><Relationship Id="rId20" Type="http://schemas.openxmlformats.org/officeDocument/2006/relationships/image" Target="../media/image23.png"/><Relationship Id="rId21" Type="http://schemas.openxmlformats.org/officeDocument/2006/relationships/image" Target="../media/image25.png"/><Relationship Id="rId1" Type="http://schemas.openxmlformats.org/officeDocument/2006/relationships/slideLayout" Target="../slideLayouts/slideLayout29.xml"/><Relationship Id="rId2" Type="http://schemas.openxmlformats.org/officeDocument/2006/relationships/notesSlide" Target="../notesSlides/notesSlide31.xml"/><Relationship Id="rId3" Type="http://schemas.openxmlformats.org/officeDocument/2006/relationships/hyperlink" Target="http://www.youtube.com" TargetMode="External"/><Relationship Id="rId4" Type="http://schemas.openxmlformats.org/officeDocument/2006/relationships/image" Target="../media/image29.png"/><Relationship Id="rId9" Type="http://schemas.openxmlformats.org/officeDocument/2006/relationships/image" Target="../media/image34.png"/><Relationship Id="rId5" Type="http://schemas.openxmlformats.org/officeDocument/2006/relationships/image" Target="../media/image19.png"/><Relationship Id="rId6" Type="http://schemas.openxmlformats.org/officeDocument/2006/relationships/image" Target="../media/image31.png"/><Relationship Id="rId7" Type="http://schemas.openxmlformats.org/officeDocument/2006/relationships/image" Target="../media/image27.png"/><Relationship Id="rId8" Type="http://schemas.openxmlformats.org/officeDocument/2006/relationships/image" Target="../media/image28.png"/><Relationship Id="rId11" Type="http://schemas.openxmlformats.org/officeDocument/2006/relationships/image" Target="../media/image39.png"/><Relationship Id="rId10" Type="http://schemas.openxmlformats.org/officeDocument/2006/relationships/image" Target="../media/image43.png"/><Relationship Id="rId13" Type="http://schemas.openxmlformats.org/officeDocument/2006/relationships/image" Target="../media/image35.png"/><Relationship Id="rId12" Type="http://schemas.openxmlformats.org/officeDocument/2006/relationships/image" Target="../media/image38.png"/><Relationship Id="rId15" Type="http://schemas.openxmlformats.org/officeDocument/2006/relationships/image" Target="../media/image36.png"/><Relationship Id="rId14" Type="http://schemas.openxmlformats.org/officeDocument/2006/relationships/image" Target="../media/image30.png"/><Relationship Id="rId17" Type="http://schemas.openxmlformats.org/officeDocument/2006/relationships/image" Target="../media/image117.png"/><Relationship Id="rId16" Type="http://schemas.openxmlformats.org/officeDocument/2006/relationships/image" Target="../media/image33.png"/><Relationship Id="rId19" Type="http://schemas.openxmlformats.org/officeDocument/2006/relationships/image" Target="../media/image50.png"/><Relationship Id="rId18"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43.png"/><Relationship Id="rId5" Type="http://schemas.openxmlformats.org/officeDocument/2006/relationships/image" Target="../media/image47.png"/><Relationship Id="rId6" Type="http://schemas.openxmlformats.org/officeDocument/2006/relationships/image" Target="../media/image54.png"/><Relationship Id="rId7" Type="http://schemas.openxmlformats.org/officeDocument/2006/relationships/image" Target="../media/image46.png"/><Relationship Id="rId8" Type="http://schemas.openxmlformats.org/officeDocument/2006/relationships/image" Target="../media/image34.png"/><Relationship Id="rId11" Type="http://schemas.openxmlformats.org/officeDocument/2006/relationships/image" Target="../media/image119.png"/><Relationship Id="rId10" Type="http://schemas.openxmlformats.org/officeDocument/2006/relationships/image" Target="../media/image57.png"/><Relationship Id="rId13" Type="http://schemas.openxmlformats.org/officeDocument/2006/relationships/image" Target="../media/image111.png"/><Relationship Id="rId12" Type="http://schemas.openxmlformats.org/officeDocument/2006/relationships/image" Target="../media/image117.png"/><Relationship Id="rId15" Type="http://schemas.openxmlformats.org/officeDocument/2006/relationships/image" Target="../media/image114.png"/><Relationship Id="rId14" Type="http://schemas.openxmlformats.org/officeDocument/2006/relationships/image" Target="../media/image106.png"/></Relationships>
</file>

<file path=ppt/slides/_rels/slide33.xml.rels><?xml version="1.0" encoding="UTF-8" standalone="yes"?><Relationships xmlns="http://schemas.openxmlformats.org/package/2006/relationships"><Relationship Id="rId20" Type="http://schemas.openxmlformats.org/officeDocument/2006/relationships/image" Target="../media/image121.png"/><Relationship Id="rId22" Type="http://schemas.openxmlformats.org/officeDocument/2006/relationships/image" Target="../media/image90.png"/><Relationship Id="rId21" Type="http://schemas.openxmlformats.org/officeDocument/2006/relationships/image" Target="../media/image78.png"/><Relationship Id="rId1" Type="http://schemas.openxmlformats.org/officeDocument/2006/relationships/slideLayout" Target="../slideLayouts/slideLayout29.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75.png"/><Relationship Id="rId5" Type="http://schemas.openxmlformats.org/officeDocument/2006/relationships/image" Target="../media/image54.png"/><Relationship Id="rId6" Type="http://schemas.openxmlformats.org/officeDocument/2006/relationships/image" Target="../media/image31.png"/><Relationship Id="rId7" Type="http://schemas.openxmlformats.org/officeDocument/2006/relationships/image" Target="../media/image86.png"/><Relationship Id="rId8" Type="http://schemas.openxmlformats.org/officeDocument/2006/relationships/image" Target="../media/image74.png"/><Relationship Id="rId11" Type="http://schemas.openxmlformats.org/officeDocument/2006/relationships/image" Target="../media/image91.png"/><Relationship Id="rId10" Type="http://schemas.openxmlformats.org/officeDocument/2006/relationships/image" Target="../media/image77.png"/><Relationship Id="rId13" Type="http://schemas.openxmlformats.org/officeDocument/2006/relationships/image" Target="../media/image83.png"/><Relationship Id="rId12" Type="http://schemas.openxmlformats.org/officeDocument/2006/relationships/image" Target="../media/image81.png"/><Relationship Id="rId15" Type="http://schemas.openxmlformats.org/officeDocument/2006/relationships/image" Target="../media/image84.png"/><Relationship Id="rId14" Type="http://schemas.openxmlformats.org/officeDocument/2006/relationships/image" Target="../media/image88.png"/><Relationship Id="rId17" Type="http://schemas.openxmlformats.org/officeDocument/2006/relationships/image" Target="../media/image43.png"/><Relationship Id="rId16" Type="http://schemas.openxmlformats.org/officeDocument/2006/relationships/image" Target="../media/image28.png"/><Relationship Id="rId19" Type="http://schemas.openxmlformats.org/officeDocument/2006/relationships/image" Target="../media/image107.png"/><Relationship Id="rId18"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7" name="Shape 477"/>
        <p:cNvGrpSpPr/>
        <p:nvPr/>
      </p:nvGrpSpPr>
      <p:grpSpPr>
        <a:xfrm>
          <a:off x="0" y="0"/>
          <a:ext cx="0" cy="0"/>
          <a:chOff x="0" y="0"/>
          <a:chExt cx="0" cy="0"/>
        </a:xfrm>
      </p:grpSpPr>
      <p:sp>
        <p:nvSpPr>
          <p:cNvPr id="478" name="Google Shape;478;p1"/>
          <p:cNvSpPr txBox="1"/>
          <p:nvPr>
            <p:ph type="ctrTitle"/>
          </p:nvPr>
        </p:nvSpPr>
        <p:spPr>
          <a:xfrm>
            <a:off x="3010875" y="938562"/>
            <a:ext cx="4798500" cy="1541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SzPts val="5200"/>
              <a:buNone/>
            </a:pPr>
            <a:r>
              <a:rPr lang="fr" sz="3700">
                <a:solidFill>
                  <a:srgbClr val="212121"/>
                </a:solidFill>
              </a:rPr>
              <a:t>RAPPORT FLASH </a:t>
            </a:r>
            <a:endParaRPr sz="3700">
              <a:solidFill>
                <a:srgbClr val="212121"/>
              </a:solidFill>
            </a:endParaRPr>
          </a:p>
        </p:txBody>
      </p:sp>
      <p:sp>
        <p:nvSpPr>
          <p:cNvPr id="479" name="Google Shape;479;p1"/>
          <p:cNvSpPr txBox="1"/>
          <p:nvPr>
            <p:ph idx="1" type="subTitle"/>
          </p:nvPr>
        </p:nvSpPr>
        <p:spPr>
          <a:xfrm>
            <a:off x="6011251" y="2806734"/>
            <a:ext cx="1798200" cy="5571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2800"/>
              <a:buNone/>
            </a:pPr>
            <a:r>
              <a:rPr lang="fr"/>
              <a:t>27 avril 2022</a:t>
            </a:r>
            <a:endParaRPr/>
          </a:p>
          <a:p>
            <a:pPr indent="0" lvl="0" marL="0" rtl="0" algn="r">
              <a:lnSpc>
                <a:spcPct val="100000"/>
              </a:lnSpc>
              <a:spcBef>
                <a:spcPts val="0"/>
              </a:spcBef>
              <a:spcAft>
                <a:spcPts val="0"/>
              </a:spcAft>
              <a:buSzPts val="2800"/>
              <a:buNone/>
            </a:pPr>
            <a:r>
              <a:t/>
            </a:r>
            <a:endParaRPr/>
          </a:p>
        </p:txBody>
      </p:sp>
      <p:sp>
        <p:nvSpPr>
          <p:cNvPr id="480" name="Google Shape;480;p1"/>
          <p:cNvSpPr txBox="1"/>
          <p:nvPr>
            <p:ph type="ctrTitle"/>
          </p:nvPr>
        </p:nvSpPr>
        <p:spPr>
          <a:xfrm>
            <a:off x="3010875" y="2252659"/>
            <a:ext cx="4798500" cy="5931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SzPts val="5200"/>
              <a:buNone/>
            </a:pPr>
            <a:r>
              <a:rPr lang="fr" sz="3300">
                <a:solidFill>
                  <a:srgbClr val="38761D"/>
                </a:solidFill>
              </a:rPr>
              <a:t>Acme inc.</a:t>
            </a:r>
            <a:endParaRPr sz="3300">
              <a:solidFill>
                <a:srgbClr val="38761D"/>
              </a:solidFill>
            </a:endParaRPr>
          </a:p>
        </p:txBody>
      </p:sp>
      <p:sp>
        <p:nvSpPr>
          <p:cNvPr id="481" name="Google Shape;481;p1"/>
          <p:cNvSpPr/>
          <p:nvPr/>
        </p:nvSpPr>
        <p:spPr>
          <a:xfrm rot="5400000">
            <a:off x="7936925" y="1912950"/>
            <a:ext cx="1210200" cy="12243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graphicFrame>
        <p:nvGraphicFramePr>
          <p:cNvPr descr="Hola " id="486" name="Google Shape;486;g3238abcb1b7_0_0"/>
          <p:cNvGraphicFramePr/>
          <p:nvPr/>
        </p:nvGraphicFramePr>
        <p:xfrm>
          <a:off x="-25" y="797100"/>
          <a:ext cx="3000000" cy="3000000"/>
        </p:xfrm>
        <a:graphic>
          <a:graphicData uri="http://schemas.openxmlformats.org/drawingml/2006/table">
            <a:tbl>
              <a:tblPr>
                <a:noFill/>
                <a:tableStyleId>{8BACE053-C0A9-450B-A795-E28FA0AEA547}</a:tableStyleId>
              </a:tblPr>
              <a:tblGrid>
                <a:gridCol w="1595475"/>
                <a:gridCol w="814550"/>
                <a:gridCol w="864425"/>
                <a:gridCol w="813675"/>
                <a:gridCol w="688775"/>
                <a:gridCol w="1050700"/>
                <a:gridCol w="918050"/>
                <a:gridCol w="239840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Statut</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Responsable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Progression</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Efforts</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Dépenses</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À traiter</a:t>
                      </a:r>
                      <a:endParaRPr b="1" sz="800">
                        <a:solidFill>
                          <a:srgbClr val="003BA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Météo</a:t>
                      </a:r>
                      <a:endParaRPr b="1" sz="800">
                        <a:solidFill>
                          <a:srgbClr val="061333"/>
                        </a:solidFill>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04725">
                <a:tc gridSpan="8">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a:t>
                      </a:r>
                      <a:r>
                        <a:rPr lang="fr" sz="800">
                          <a:solidFill>
                            <a:schemeClr val="dk1"/>
                          </a:solidFill>
                          <a:latin typeface="Montserrat Medium"/>
                          <a:ea typeface="Montserrat Medium"/>
                          <a:cs typeface="Montserrat Medium"/>
                          <a:sym typeface="Montserrat Medium"/>
                        </a:rPr>
                        <a:t> : Programme Beta ( 4 )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Amélioration de la Présence Digitale</a:t>
                      </a:r>
                      <a:endParaRPr sz="800" u="none" cap="none" strike="noStrike">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Près étude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Simon Vacher</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1,2k€</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700">
                          <a:solidFill>
                            <a:srgbClr val="F97C1B"/>
                          </a:solidFill>
                          <a:latin typeface="Montserrat SemiBold"/>
                          <a:ea typeface="Montserrat SemiBold"/>
                          <a:cs typeface="Montserrat SemiBold"/>
                          <a:sym typeface="Montserrat SemiBold"/>
                        </a:rPr>
                        <a:t>C'est compliqué il y a un an </a:t>
                      </a:r>
                      <a:br>
                        <a:rPr lang="fr" sz="700">
                          <a:solidFill>
                            <a:srgbClr val="F97C1B"/>
                          </a:solidFill>
                          <a:latin typeface="Montserrat SemiBold"/>
                          <a:ea typeface="Montserrat SemiBold"/>
                          <a:cs typeface="Montserrat SemiBold"/>
                          <a:sym typeface="Montserrat SemiBold"/>
                        </a:rPr>
                      </a:br>
                      <a:r>
                        <a:rPr lang="fr" sz="700">
                          <a:solidFill>
                            <a:srgbClr val="061333"/>
                          </a:solidFill>
                          <a:latin typeface="Montserrat"/>
                          <a:ea typeface="Montserrat"/>
                          <a:cs typeface="Montserrat"/>
                          <a:sym typeface="Montserrat"/>
                        </a:rPr>
                        <a:t>Pas de news du fournisseur depuis deux semaines, ça craint pour le maintien de la deadline ... </a:t>
                      </a:r>
                      <a:endParaRPr sz="700">
                        <a:solidFill>
                          <a:srgbClr val="061333"/>
                        </a:solidFill>
                        <a:latin typeface="Montserrat"/>
                        <a:ea typeface="Montserrat"/>
                        <a:cs typeface="Montserrat"/>
                        <a:sym typeface="Montserrat"/>
                      </a:endParaRPr>
                    </a:p>
                  </a:txBody>
                  <a:tcPr marT="108000" marB="108000" marR="108000" marL="108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FF8F0"/>
                    </a:solidFill>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Intégration du module de livraison à domicile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Terminé</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Thomas Poitau </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100%</a:t>
                      </a:r>
                      <a:endParaRPr sz="800">
                        <a:solidFill>
                          <a:srgbClr val="FF0112"/>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45 j.h</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500€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None/>
                      </a:pPr>
                      <a:r>
                        <a:rPr lang="fr" sz="700">
                          <a:solidFill>
                            <a:srgbClr val="0DDC0D"/>
                          </a:solidFill>
                          <a:latin typeface="Montserrat SemiBold"/>
                          <a:ea typeface="Montserrat SemiBold"/>
                          <a:cs typeface="Montserrat SemiBold"/>
                          <a:sym typeface="Montserrat SemiBold"/>
                        </a:rPr>
                        <a:t>C'est compliqué il y a un an</a:t>
                      </a:r>
                      <a:endParaRPr sz="700">
                        <a:solidFill>
                          <a:srgbClr val="0DDC0D"/>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fr" sz="700">
                          <a:solidFill>
                            <a:schemeClr val="dk1"/>
                          </a:solidFill>
                          <a:latin typeface="Montserrat"/>
                          <a:ea typeface="Montserrat"/>
                          <a:cs typeface="Montserrat"/>
                          <a:sym typeface="Montserrat"/>
                        </a:rPr>
                        <a:t/>
                      </a:r>
                      <a:endParaRPr sz="1300">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EEFFEE"/>
                    </a:solidFill>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Optimisation des Processus de Reporting Financier</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Q1</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20%</a:t>
                      </a:r>
                      <a:endParaRPr sz="800">
                        <a:solidFill>
                          <a:srgbClr val="FF0112"/>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50 j.h</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None/>
                      </a:pPr>
                      <a:r>
                        <a:rPr lang="fr" sz="700">
                          <a:solidFill>
                            <a:srgbClr val="FF0A55"/>
                          </a:solidFill>
                          <a:latin typeface="Montserrat SemiBold"/>
                          <a:ea typeface="Montserrat SemiBold"/>
                          <a:cs typeface="Montserrat SemiBold"/>
                          <a:sym typeface="Montserrat SemiBold"/>
                        </a:rPr>
                        <a:t>Bertran Ruiz a posté Bloqué il y a 3 mois</a:t>
                      </a:r>
                      <a:endParaRPr sz="700">
                        <a:solidFill>
                          <a:srgbClr val="FF0A55"/>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fr" sz="700">
                          <a:solidFill>
                            <a:schemeClr val="dk1"/>
                          </a:solidFill>
                          <a:latin typeface="Montserrat"/>
                          <a:ea typeface="Montserrat"/>
                          <a:cs typeface="Montserrat"/>
                          <a:sym typeface="Montserrat"/>
                        </a:rPr>
                        <a:t/>
                      </a:r>
                      <a:endParaRPr sz="1300">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FF0F0"/>
                    </a:solidFill>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Remonté des problèmes facture unifiée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Priorisation</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Emilie Delpante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70%</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None/>
                      </a:pPr>
                      <a:r>
                        <a:rPr lang="fr" sz="700">
                          <a:solidFill>
                            <a:srgbClr val="F1C232"/>
                          </a:solidFill>
                          <a:latin typeface="Montserrat SemiBold"/>
                          <a:ea typeface="Montserrat SemiBold"/>
                          <a:cs typeface="Montserrat SemiBold"/>
                          <a:sym typeface="Montserrat SemiBold"/>
                        </a:rPr>
                        <a:t>C'est compliqué il y a un an</a:t>
                      </a:r>
                      <a:br>
                        <a:rPr lang="fr" sz="700">
                          <a:solidFill>
                            <a:srgbClr val="F1C232"/>
                          </a:solidFill>
                          <a:latin typeface="Montserrat SemiBold"/>
                          <a:ea typeface="Montserrat SemiBold"/>
                          <a:cs typeface="Montserrat SemiBold"/>
                          <a:sym typeface="Montserrat SemiBold"/>
                        </a:rPr>
                      </a:br>
                      <a:r>
                        <a:rPr lang="fr" sz="700">
                          <a:solidFill>
                            <a:schemeClr val="dk1"/>
                          </a:solidFill>
                          <a:latin typeface="Montserrat"/>
                          <a:ea typeface="Montserrat"/>
                          <a:cs typeface="Montserrat"/>
                          <a:sym typeface="Montserrat"/>
                        </a:rPr>
                        <a:t>Emilie étant absente jusqu'à la fin de l'année je fais l'interim sur son projet. Nous nous sommes réunis avec les équipes de la logistique hier et le premier test devrait se terminer début janvier. </a:t>
                      </a:r>
                      <a:endParaRPr sz="1300">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FFAED"/>
                    </a:solidFill>
                  </a:tcPr>
                </a:tc>
              </a:tr>
              <a:tr h="252000">
                <a:tc gridSpan="8">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a:t>
                      </a:r>
                      <a:r>
                        <a:rPr lang="fr" sz="800">
                          <a:solidFill>
                            <a:schemeClr val="dk1"/>
                          </a:solidFill>
                          <a:latin typeface="Montserrat Medium"/>
                          <a:ea typeface="Montserrat Medium"/>
                          <a:cs typeface="Montserrat Medium"/>
                          <a:sym typeface="Montserrat Medium"/>
                        </a:rPr>
                        <a:t> : Programme Gamma ( 1 )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Fin de la legacy Oracle 18</a:t>
                      </a:r>
                      <a:endParaRPr sz="800" u="none" cap="none" strike="noStrike">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a:solidFill>
                            <a:srgbClr val="061333"/>
                          </a:solidFill>
                          <a:latin typeface="Montserrat"/>
                          <a:ea typeface="Montserrat"/>
                          <a:cs typeface="Montserrat"/>
                          <a:sym typeface="Montserrat"/>
                        </a:rPr>
                        <a:t>Projet validé</a:t>
                      </a:r>
                      <a:endParaRPr sz="800" u="none" cap="none" strike="noStrike">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Marisella Pacheco</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100%</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45 j.h</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700">
                          <a:solidFill>
                            <a:srgbClr val="0DDC0D"/>
                          </a:solidFill>
                          <a:latin typeface="Montserrat SemiBold"/>
                          <a:ea typeface="Montserrat SemiBold"/>
                          <a:cs typeface="Montserrat SemiBold"/>
                          <a:sym typeface="Montserrat SemiBold"/>
                        </a:rPr>
                        <a:t>Tout va bien il y a un an</a:t>
                      </a:r>
                      <a:br>
                        <a:rPr lang="fr" sz="700">
                          <a:solidFill>
                            <a:srgbClr val="0DDC0D"/>
                          </a:solidFill>
                          <a:latin typeface="Montserrat SemiBold"/>
                          <a:ea typeface="Montserrat SemiBold"/>
                          <a:cs typeface="Montserrat SemiBold"/>
                          <a:sym typeface="Montserrat SemiBold"/>
                        </a:rPr>
                      </a:br>
                      <a:r>
                        <a:rPr lang="fr" sz="700">
                          <a:solidFill>
                            <a:schemeClr val="dk1"/>
                          </a:solidFill>
                          <a:latin typeface="Montserrat"/>
                          <a:ea typeface="Montserrat"/>
                          <a:cs typeface="Montserrat"/>
                          <a:sym typeface="Montserrat"/>
                        </a:rPr>
                        <a:t/>
                      </a:r>
                      <a:endParaRPr sz="700">
                        <a:solidFill>
                          <a:srgbClr val="061333"/>
                        </a:solidFill>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EEFFEE"/>
                    </a:solidFill>
                  </a:tcPr>
                </a:tc>
              </a:tr>
            </a:tbl>
          </a:graphicData>
        </a:graphic>
      </p:graphicFrame>
      <p:sp>
        <p:nvSpPr>
          <p:cNvPr id="487" name="Google Shape;487;g3238abcb1b7_0_0"/>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488" name="Google Shape;488;g3238abcb1b7_0_0"/>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projets</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489" name="Google Shape;489;g3238abcb1b7_0_0"/>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490" name="Google Shape;490;g3238abcb1b7_0_0"/>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graphicFrame>
        <p:nvGraphicFramePr>
          <p:cNvPr descr="Hola " id="495" name="Google Shape;495;g3250cf3eb54_0_105"/>
          <p:cNvGraphicFramePr/>
          <p:nvPr/>
        </p:nvGraphicFramePr>
        <p:xfrm>
          <a:off x="-25" y="797100"/>
          <a:ext cx="3000000" cy="3000000"/>
        </p:xfrm>
        <a:graphic>
          <a:graphicData uri="http://schemas.openxmlformats.org/drawingml/2006/table">
            <a:tbl>
              <a:tblPr>
                <a:noFill/>
                <a:tableStyleId>{8BACE053-C0A9-450B-A795-E28FA0AEA547}</a:tableStyleId>
              </a:tblPr>
              <a:tblGrid>
                <a:gridCol w="1595475"/>
                <a:gridCol w="814550"/>
                <a:gridCol w="864425"/>
                <a:gridCol w="813675"/>
                <a:gridCol w="688775"/>
                <a:gridCol w="1050700"/>
                <a:gridCol w="918050"/>
                <a:gridCol w="239840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Statut</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Responsable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Progression</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Efforts</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Dépenses</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À traiter</a:t>
                      </a:r>
                      <a:endParaRPr b="1" sz="800">
                        <a:solidFill>
                          <a:srgbClr val="003BA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Météo</a:t>
                      </a:r>
                      <a:endParaRPr b="1" sz="800">
                        <a:solidFill>
                          <a:srgbClr val="061333"/>
                        </a:solidFill>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04725">
                <a:tc gridSpan="8">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Programme Beta ( 4 )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Amélioration de la Présence Digitale</a:t>
                      </a:r>
                      <a:endParaRPr sz="800" u="none" cap="none" strike="noStrike">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Près étude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Simon Vacher</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700">
                          <a:solidFill>
                            <a:srgbClr val="F97C1B"/>
                          </a:solidFill>
                          <a:latin typeface="Montserrat SemiBold"/>
                          <a:ea typeface="Montserrat SemiBold"/>
                          <a:cs typeface="Montserrat SemiBold"/>
                          <a:sym typeface="Montserrat SemiBold"/>
                        </a:rPr>
                        <a:t>C'est compliqué il y a un an </a:t>
                      </a:r>
                      <a:br>
                        <a:rPr lang="fr" sz="700">
                          <a:solidFill>
                            <a:srgbClr val="F97C1B"/>
                          </a:solidFill>
                          <a:latin typeface="Montserrat SemiBold"/>
                          <a:ea typeface="Montserrat SemiBold"/>
                          <a:cs typeface="Montserrat SemiBold"/>
                          <a:sym typeface="Montserrat SemiBold"/>
                        </a:rPr>
                      </a:br>
                      <a:r>
                        <a:rPr lang="fr" sz="700">
                          <a:solidFill>
                            <a:srgbClr val="061333"/>
                          </a:solidFill>
                          <a:latin typeface="Montserrat"/>
                          <a:ea typeface="Montserrat"/>
                          <a:cs typeface="Montserrat"/>
                          <a:sym typeface="Montserrat"/>
                        </a:rPr>
                        <a:t>Pas de news du fournisseur depuis deux semaines, ça craint pour le maintien de la deadline ... </a:t>
                      </a:r>
                      <a:endParaRPr sz="700">
                        <a:solidFill>
                          <a:srgbClr val="061333"/>
                        </a:solidFill>
                        <a:latin typeface="Montserrat"/>
                        <a:ea typeface="Montserrat"/>
                        <a:cs typeface="Montserrat"/>
                        <a:sym typeface="Montserrat"/>
                      </a:endParaRPr>
                    </a:p>
                  </a:txBody>
                  <a:tcPr marT="108000" marB="108000" marR="108000" marL="108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FF8F0"/>
                    </a:solidFill>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Intégration du module de livraison à domicile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Terminé</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Thomas Poitau </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100%</a:t>
                      </a:r>
                      <a:endParaRPr sz="800">
                        <a:solidFill>
                          <a:srgbClr val="FF0112"/>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45 j.h</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500€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None/>
                      </a:pPr>
                      <a:r>
                        <a:rPr lang="fr" sz="700">
                          <a:solidFill>
                            <a:srgbClr val="0DDC0D"/>
                          </a:solidFill>
                          <a:latin typeface="Montserrat SemiBold"/>
                          <a:ea typeface="Montserrat SemiBold"/>
                          <a:cs typeface="Montserrat SemiBold"/>
                          <a:sym typeface="Montserrat SemiBold"/>
                        </a:rPr>
                        <a:t>C'est compliqué il y a un an</a:t>
                      </a:r>
                      <a:endParaRPr sz="700">
                        <a:solidFill>
                          <a:srgbClr val="0DDC0D"/>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fr" sz="700">
                          <a:solidFill>
                            <a:schemeClr val="dk1"/>
                          </a:solidFill>
                          <a:latin typeface="Montserrat"/>
                          <a:ea typeface="Montserrat"/>
                          <a:cs typeface="Montserrat"/>
                          <a:sym typeface="Montserrat"/>
                        </a:rPr>
                        <a:t/>
                      </a:r>
                      <a:endParaRPr sz="1300">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EEFFEE"/>
                    </a:solidFill>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Optimisation des Processus de Reporting Financier</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Q1</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20%</a:t>
                      </a:r>
                      <a:endParaRPr sz="800">
                        <a:solidFill>
                          <a:srgbClr val="FF0112"/>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50 j.h</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None/>
                      </a:pPr>
                      <a:r>
                        <a:rPr lang="fr" sz="700">
                          <a:solidFill>
                            <a:srgbClr val="FF0A55"/>
                          </a:solidFill>
                          <a:latin typeface="Montserrat SemiBold"/>
                          <a:ea typeface="Montserrat SemiBold"/>
                          <a:cs typeface="Montserrat SemiBold"/>
                          <a:sym typeface="Montserrat SemiBold"/>
                        </a:rPr>
                        <a:t>Bertran Ruiz a posté Bloqué il y a 3 mois</a:t>
                      </a:r>
                      <a:endParaRPr sz="700">
                        <a:solidFill>
                          <a:srgbClr val="FF0A55"/>
                        </a:solidFill>
                        <a:latin typeface="Montserrat SemiBold"/>
                        <a:ea typeface="Montserrat SemiBold"/>
                        <a:cs typeface="Montserrat SemiBold"/>
                        <a:sym typeface="Montserrat SemiBold"/>
                      </a:endParaRPr>
                    </a:p>
                    <a:p>
                      <a:pPr indent="0" lvl="0" marL="0" rtl="0" algn="l">
                        <a:spcBef>
                          <a:spcPts val="0"/>
                        </a:spcBef>
                        <a:spcAft>
                          <a:spcPts val="0"/>
                        </a:spcAft>
                        <a:buNone/>
                      </a:pPr>
                      <a:r>
                        <a:rPr lang="fr" sz="700">
                          <a:solidFill>
                            <a:schemeClr val="dk1"/>
                          </a:solidFill>
                          <a:latin typeface="Montserrat"/>
                          <a:ea typeface="Montserrat"/>
                          <a:cs typeface="Montserrat"/>
                          <a:sym typeface="Montserrat"/>
                        </a:rPr>
                        <a:t/>
                      </a:r>
                      <a:endParaRPr sz="1300">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FF0F0"/>
                    </a:solidFill>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Remonté des problèmes facture unifiée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Priorisation</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Emilie Delpante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70%</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100k€</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1,2k€</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None/>
                      </a:pPr>
                      <a:r>
                        <a:rPr lang="fr" sz="700">
                          <a:solidFill>
                            <a:srgbClr val="F1C232"/>
                          </a:solidFill>
                          <a:latin typeface="Montserrat SemiBold"/>
                          <a:ea typeface="Montserrat SemiBold"/>
                          <a:cs typeface="Montserrat SemiBold"/>
                          <a:sym typeface="Montserrat SemiBold"/>
                        </a:rPr>
                        <a:t>C'est compliqué il y a un an</a:t>
                      </a:r>
                      <a:br>
                        <a:rPr lang="fr" sz="700">
                          <a:solidFill>
                            <a:srgbClr val="F1C232"/>
                          </a:solidFill>
                          <a:latin typeface="Montserrat SemiBold"/>
                          <a:ea typeface="Montserrat SemiBold"/>
                          <a:cs typeface="Montserrat SemiBold"/>
                          <a:sym typeface="Montserrat SemiBold"/>
                        </a:rPr>
                      </a:br>
                      <a:r>
                        <a:rPr lang="fr" sz="700">
                          <a:solidFill>
                            <a:schemeClr val="dk1"/>
                          </a:solidFill>
                          <a:latin typeface="Montserrat"/>
                          <a:ea typeface="Montserrat"/>
                          <a:cs typeface="Montserrat"/>
                          <a:sym typeface="Montserrat"/>
                        </a:rPr>
                        <a:t>Emilie étant absente jusqu'à la fin de l'année je fais l'interim sur son projet. Nous nous sommes réunis avec les équipes de la logistique hier et le premier test devrait se terminer début janvier. </a:t>
                      </a:r>
                      <a:endParaRPr sz="1300">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FFAED"/>
                    </a:solidFill>
                  </a:tcPr>
                </a:tc>
              </a:tr>
            </a:tbl>
          </a:graphicData>
        </a:graphic>
      </p:graphicFrame>
      <p:sp>
        <p:nvSpPr>
          <p:cNvPr id="496" name="Google Shape;496;g3250cf3eb54_0_105"/>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497" name="Google Shape;497;g3250cf3eb54_0_105"/>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projets</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498" name="Google Shape;498;g3250cf3eb54_0_105"/>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499" name="Google Shape;499;g3250cf3eb54_0_105"/>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graphicFrame>
        <p:nvGraphicFramePr>
          <p:cNvPr descr="Hola " id="504" name="Google Shape;504;g3250cf3eb54_0_113"/>
          <p:cNvGraphicFramePr/>
          <p:nvPr/>
        </p:nvGraphicFramePr>
        <p:xfrm>
          <a:off x="-25" y="797100"/>
          <a:ext cx="3000000" cy="3000000"/>
        </p:xfrm>
        <a:graphic>
          <a:graphicData uri="http://schemas.openxmlformats.org/drawingml/2006/table">
            <a:tbl>
              <a:tblPr>
                <a:noFill/>
                <a:tableStyleId>{8BACE053-C0A9-450B-A795-E28FA0AEA547}</a:tableStyleId>
              </a:tblPr>
              <a:tblGrid>
                <a:gridCol w="1595475"/>
                <a:gridCol w="814550"/>
                <a:gridCol w="864425"/>
                <a:gridCol w="813675"/>
                <a:gridCol w="688775"/>
                <a:gridCol w="1050700"/>
                <a:gridCol w="918050"/>
                <a:gridCol w="239840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Statut</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Responsable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Progression</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Efforts</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Dépenses</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À traiter</a:t>
                      </a:r>
                      <a:endParaRPr b="1" sz="800">
                        <a:solidFill>
                          <a:srgbClr val="003BA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Météo</a:t>
                      </a:r>
                      <a:endParaRPr b="1" sz="800">
                        <a:solidFill>
                          <a:srgbClr val="061333"/>
                        </a:solidFill>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52000">
                <a:tc gridSpan="8">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Programme Gamma ( 1 )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Fin de la legacy Oracle 18</a:t>
                      </a:r>
                      <a:endParaRPr sz="800" u="none" cap="none" strike="noStrike">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a:solidFill>
                            <a:srgbClr val="061333"/>
                          </a:solidFill>
                          <a:latin typeface="Montserrat"/>
                          <a:ea typeface="Montserrat"/>
                          <a:cs typeface="Montserrat"/>
                          <a:sym typeface="Montserrat"/>
                        </a:rPr>
                        <a:t>Projet validé</a:t>
                      </a:r>
                      <a:endParaRPr sz="800" u="none" cap="none" strike="noStrike">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Marisella Pacheco</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100%</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45 j.h</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a:t>
                      </a:r>
                      <a:r>
                        <a:rPr lang="fr" sz="1100">
                          <a:solidFill>
                            <a:schemeClr val="dk1"/>
                          </a:solidFill>
                          <a:latin typeface="Montserrat"/>
                          <a:ea typeface="Montserrat"/>
                          <a:cs typeface="Montserrat"/>
                          <a:sym typeface="Montserrat"/>
                        </a:rPr>
                        <a:t> </a:t>
                      </a:r>
                      <a:r>
                        <a:rPr lang="fr" sz="800">
                          <a:solidFill>
                            <a:schemeClr val="dk1"/>
                          </a:solidFill>
                          <a:latin typeface="Montserrat"/>
                          <a:ea typeface="Montserrat"/>
                          <a:cs typeface="Montserrat"/>
                          <a:sym typeface="Montserrat"/>
                        </a:rPr>
                        <a:t>- / -</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 - / -</a:t>
                      </a:r>
                      <a:endParaRPr sz="6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Décision: </a:t>
                      </a:r>
                      <a:br>
                        <a:rPr lang="fr" sz="8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chemeClr val="dk1"/>
                          </a:solidFill>
                          <a:latin typeface="Montserrat"/>
                          <a:ea typeface="Montserrat"/>
                          <a:cs typeface="Montserrat"/>
                          <a:sym typeface="Montserrat"/>
                        </a:rPr>
                        <a:t>Points d'attention: </a:t>
                      </a:r>
                      <a:br>
                        <a:rPr lang="fr" sz="600">
                          <a:solidFill>
                            <a:schemeClr val="dk1"/>
                          </a:solidFill>
                          <a:latin typeface="Montserrat"/>
                          <a:ea typeface="Montserrat"/>
                          <a:cs typeface="Montserrat"/>
                          <a:sym typeface="Montserrat"/>
                        </a:rPr>
                      </a:br>
                      <a:r>
                        <a:rPr lang="fr" sz="800">
                          <a:solidFill>
                            <a:schemeClr val="dk1"/>
                          </a:solidFill>
                          <a:latin typeface="Montserrat"/>
                          <a:ea typeface="Montserrat"/>
                          <a:cs typeface="Montserrat"/>
                          <a:sym typeface="Montserrat"/>
                        </a:rPr>
                        <a:t>0</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l">
                        <a:spcBef>
                          <a:spcPts val="0"/>
                        </a:spcBef>
                        <a:spcAft>
                          <a:spcPts val="0"/>
                        </a:spcAft>
                        <a:buClr>
                          <a:schemeClr val="accent2"/>
                        </a:buClr>
                        <a:buSzPts val="1100"/>
                        <a:buFont typeface="Arial"/>
                        <a:buNone/>
                      </a:pPr>
                      <a:r>
                        <a:rPr lang="fr" sz="700">
                          <a:solidFill>
                            <a:srgbClr val="0DDC0D"/>
                          </a:solidFill>
                          <a:latin typeface="Montserrat SemiBold"/>
                          <a:ea typeface="Montserrat SemiBold"/>
                          <a:cs typeface="Montserrat SemiBold"/>
                          <a:sym typeface="Montserrat SemiBold"/>
                        </a:rPr>
                        <a:t>Tout va bien il y a un an</a:t>
                      </a:r>
                      <a:br>
                        <a:rPr lang="fr" sz="700">
                          <a:solidFill>
                            <a:srgbClr val="0DDC0D"/>
                          </a:solidFill>
                          <a:latin typeface="Montserrat SemiBold"/>
                          <a:ea typeface="Montserrat SemiBold"/>
                          <a:cs typeface="Montserrat SemiBold"/>
                          <a:sym typeface="Montserrat SemiBold"/>
                        </a:rPr>
                      </a:br>
                      <a:r>
                        <a:rPr lang="fr" sz="700">
                          <a:solidFill>
                            <a:schemeClr val="dk1"/>
                          </a:solidFill>
                          <a:latin typeface="Montserrat"/>
                          <a:ea typeface="Montserrat"/>
                          <a:cs typeface="Montserrat"/>
                          <a:sym typeface="Montserrat"/>
                        </a:rPr>
                        <a:t/>
                      </a:r>
                      <a:endParaRPr sz="700">
                        <a:solidFill>
                          <a:srgbClr val="061333"/>
                        </a:solidFill>
                        <a:latin typeface="Montserrat"/>
                        <a:ea typeface="Montserrat"/>
                        <a:cs typeface="Montserrat"/>
                        <a:sym typeface="Montserrat"/>
                      </a:endParaRPr>
                    </a:p>
                  </a:txBody>
                  <a:tcPr marT="72000" marB="72000" marR="216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EEFFEE"/>
                    </a:solidFill>
                  </a:tcPr>
                </a:tc>
              </a:tr>
            </a:tbl>
          </a:graphicData>
        </a:graphic>
      </p:graphicFrame>
      <p:sp>
        <p:nvSpPr>
          <p:cNvPr id="505" name="Google Shape;505;g3250cf3eb54_0_113"/>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506" name="Google Shape;506;g3250cf3eb54_0_113"/>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projets</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507" name="Google Shape;507;g3250cf3eb54_0_113"/>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508" name="Google Shape;508;g3250cf3eb54_0_113"/>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graphicFrame>
        <p:nvGraphicFramePr>
          <p:cNvPr descr="Hola " id="513" name="Google Shape;513;g3250cf3eb54_0_3"/>
          <p:cNvGraphicFramePr/>
          <p:nvPr/>
        </p:nvGraphicFramePr>
        <p:xfrm>
          <a:off x="-25" y="797100"/>
          <a:ext cx="3000000" cy="3000000"/>
        </p:xfrm>
        <a:graphic>
          <a:graphicData uri="http://schemas.openxmlformats.org/drawingml/2006/table">
            <a:tbl>
              <a:tblPr>
                <a:noFill/>
                <a:tableStyleId>{8BACE053-C0A9-450B-A795-E28FA0AEA547}</a:tableStyleId>
              </a:tblPr>
              <a:tblGrid>
                <a:gridCol w="3054075"/>
                <a:gridCol w="2170575"/>
                <a:gridCol w="1043350"/>
                <a:gridCol w="1557550"/>
                <a:gridCol w="131845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Décisionnaire</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Statut</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Echéance</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Importance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04725">
                <a:tc gridSpan="5">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a:t>
                      </a:r>
                      <a:r>
                        <a:rPr lang="fr" sz="800">
                          <a:solidFill>
                            <a:schemeClr val="dk1"/>
                          </a:solidFill>
                          <a:latin typeface="Montserrat Medium"/>
                          <a:ea typeface="Montserrat Medium"/>
                          <a:cs typeface="Montserrat Medium"/>
                          <a:sym typeface="Montserrat Medium"/>
                        </a:rPr>
                        <a:t>Amélioration de la Présence Digitale</a:t>
                      </a:r>
                      <a:r>
                        <a:rPr lang="fr" sz="800">
                          <a:solidFill>
                            <a:schemeClr val="dk1"/>
                          </a:solidFill>
                          <a:latin typeface="Montserrat Medium"/>
                          <a:ea typeface="Montserrat Medium"/>
                          <a:cs typeface="Montserrat Medium"/>
                          <a:sym typeface="Montserrat Medium"/>
                        </a:rPr>
                        <a:t> ( 4 )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Trouver les bonnes metriques pour mesurer l'impact au bilan</a:t>
                      </a:r>
                      <a:endParaRPr sz="800" u="none" cap="none" strike="noStrike">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Alfred Matthieu</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Périmètre des KPI</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Essentiel</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Valider ownership et sponsorship de la démarche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Sponsor Tbd</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Vital</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Quelle solution utiliser ?</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Simon Vacher</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dk1"/>
                        </a:buClr>
                        <a:buSzPts val="800"/>
                        <a:buFont typeface="Verdana"/>
                        <a:buNone/>
                      </a:pPr>
                      <a:r>
                        <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252000">
                <a:tc gridSpan="5">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a:t>
                      </a:r>
                      <a:r>
                        <a:rPr lang="fr" sz="800">
                          <a:solidFill>
                            <a:schemeClr val="dk1"/>
                          </a:solidFill>
                          <a:latin typeface="Montserrat Medium"/>
                          <a:ea typeface="Montserrat Medium"/>
                          <a:cs typeface="Montserrat Medium"/>
                          <a:sym typeface="Montserrat Medium"/>
                        </a:rPr>
                        <a:t>Intégration du module de livraison à domicile</a:t>
                      </a:r>
                      <a:r>
                        <a:rPr lang="fr" sz="800">
                          <a:solidFill>
                            <a:schemeClr val="dk1"/>
                          </a:solidFill>
                          <a:latin typeface="Montserrat Medium"/>
                          <a:ea typeface="Montserrat Medium"/>
                          <a:cs typeface="Montserrat Medium"/>
                          <a:sym typeface="Montserrat Medium"/>
                        </a:rPr>
                        <a:t> ( 1 )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Qui prend le lead sur ce projet ?</a:t>
                      </a:r>
                      <a:endParaRPr sz="800" u="none" cap="none" strike="noStrike">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rgbClr val="061333"/>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p>
                      <a:pPr indent="0" lvl="0" marL="0" marR="0" rtl="0" algn="ctr">
                        <a:lnSpc>
                          <a:spcPct val="100000"/>
                        </a:lnSpc>
                        <a:spcBef>
                          <a:spcPts val="0"/>
                        </a:spcBef>
                        <a:spcAft>
                          <a:spcPts val="0"/>
                        </a:spcAft>
                        <a:buClr>
                          <a:srgbClr val="061333"/>
                        </a:buClr>
                        <a:buSzPts val="800"/>
                        <a:buFont typeface="Verdana"/>
                        <a:buNone/>
                      </a:pPr>
                      <a:r>
                        <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30/11/2025</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Important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bl>
          </a:graphicData>
        </a:graphic>
      </p:graphicFrame>
      <p:sp>
        <p:nvSpPr>
          <p:cNvPr id="514" name="Google Shape;514;g3250cf3eb54_0_3"/>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515" name="Google Shape;515;g3250cf3eb54_0_3"/>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décisions</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516" name="Google Shape;516;g3250cf3eb54_0_3"/>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517" name="Google Shape;517;g3250cf3eb54_0_3"/>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graphicFrame>
        <p:nvGraphicFramePr>
          <p:cNvPr descr="Hola " id="522" name="Google Shape;522;g3250cf3eb54_0_122"/>
          <p:cNvGraphicFramePr/>
          <p:nvPr/>
        </p:nvGraphicFramePr>
        <p:xfrm>
          <a:off x="-25" y="797100"/>
          <a:ext cx="3000000" cy="3000000"/>
        </p:xfrm>
        <a:graphic>
          <a:graphicData uri="http://schemas.openxmlformats.org/drawingml/2006/table">
            <a:tbl>
              <a:tblPr>
                <a:noFill/>
                <a:tableStyleId>{8BACE053-C0A9-450B-A795-E28FA0AEA547}</a:tableStyleId>
              </a:tblPr>
              <a:tblGrid>
                <a:gridCol w="3054075"/>
                <a:gridCol w="2170575"/>
                <a:gridCol w="1043350"/>
                <a:gridCol w="1557550"/>
                <a:gridCol w="131845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Décisionnaire</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Statut</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Echéance</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Importance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04725">
                <a:tc gridSpan="5">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Amélioration de la Présence Digitale ( 4 )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Trouver les bonnes metriques pour mesurer l'impact au bilan</a:t>
                      </a:r>
                      <a:endParaRPr sz="800" u="none" cap="none" strike="noStrike">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Alfred Matthieu</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Périmètre des KPI</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Essentiel</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Valider ownership et sponsorship de la démarche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Sponsor Tbd</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Vital</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Quelle solution utiliser ?</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Simon Vacher</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dk1"/>
                        </a:buClr>
                        <a:buSzPts val="800"/>
                        <a:buFont typeface="Verdana"/>
                        <a:buNone/>
                      </a:pPr>
                      <a:r>
                        <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252000">
                <a:tc gridSpan="5">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Intégration du module de livraison à domicile ( 1 )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Qui prend le lead sur ce projet ?</a:t>
                      </a:r>
                      <a:endParaRPr sz="800" u="none" cap="none" strike="noStrike">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rgbClr val="061333"/>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p>
                      <a:pPr indent="0" lvl="0" marL="0" marR="0" rtl="0" algn="ctr">
                        <a:lnSpc>
                          <a:spcPct val="100000"/>
                        </a:lnSpc>
                        <a:spcBef>
                          <a:spcPts val="0"/>
                        </a:spcBef>
                        <a:spcAft>
                          <a:spcPts val="0"/>
                        </a:spcAft>
                        <a:buClr>
                          <a:srgbClr val="061333"/>
                        </a:buClr>
                        <a:buSzPts val="800"/>
                        <a:buFont typeface="Verdana"/>
                        <a:buNone/>
                      </a:pPr>
                      <a:r>
                        <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30/11/2025</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Important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bl>
          </a:graphicData>
        </a:graphic>
      </p:graphicFrame>
      <p:sp>
        <p:nvSpPr>
          <p:cNvPr id="523" name="Google Shape;523;g3250cf3eb54_0_122"/>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524" name="Google Shape;524;g3250cf3eb54_0_122"/>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décisions</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525" name="Google Shape;525;g3250cf3eb54_0_122"/>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526" name="Google Shape;526;g3250cf3eb54_0_122"/>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graphicFrame>
        <p:nvGraphicFramePr>
          <p:cNvPr descr="Hola " id="531" name="Google Shape;531;g3250cf3eb54_0_130"/>
          <p:cNvGraphicFramePr/>
          <p:nvPr/>
        </p:nvGraphicFramePr>
        <p:xfrm>
          <a:off x="-25" y="797100"/>
          <a:ext cx="3000000" cy="3000000"/>
        </p:xfrm>
        <a:graphic>
          <a:graphicData uri="http://schemas.openxmlformats.org/drawingml/2006/table">
            <a:tbl>
              <a:tblPr>
                <a:noFill/>
                <a:tableStyleId>{8BACE053-C0A9-450B-A795-E28FA0AEA547}</a:tableStyleId>
              </a:tblPr>
              <a:tblGrid>
                <a:gridCol w="3054075"/>
                <a:gridCol w="2170575"/>
                <a:gridCol w="1043350"/>
                <a:gridCol w="1557550"/>
                <a:gridCol w="131845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Décisionnaire</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Statut</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Echéance</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Importance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04725">
                <a:tc gridSpan="5">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Amélioration de la Présence Digitale ( 4 )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Trouver les bonnes metriques pour mesurer l'impact au bilan</a:t>
                      </a:r>
                      <a:endParaRPr sz="800" u="none" cap="none" strike="noStrike">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Alfred Matthieu</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Périmètre des KPI</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Essentiel</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Valider ownership et sponsorship de la démarche</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Sponsor Tbd</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Vital</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Quelle solution utiliser ?</a:t>
                      </a:r>
                      <a:endParaRPr sz="800">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Simon Vacher</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dk1"/>
                        </a:buClr>
                        <a:buSzPts val="800"/>
                        <a:buFont typeface="Verdana"/>
                        <a:buNone/>
                      </a:pPr>
                      <a:r>
                        <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rgbClr val="FF0000"/>
                          </a:solidFill>
                          <a:latin typeface="Montserrat"/>
                          <a:ea typeface="Montserrat"/>
                          <a:cs typeface="Montserrat"/>
                          <a:sym typeface="Montserrat"/>
                        </a:rPr>
                        <a:t>30/11/2023</a:t>
                      </a:r>
                      <a:endParaRPr sz="800">
                        <a:solidFill>
                          <a:srgbClr val="FF0000"/>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bl>
          </a:graphicData>
        </a:graphic>
      </p:graphicFrame>
      <p:sp>
        <p:nvSpPr>
          <p:cNvPr id="532" name="Google Shape;532;g3250cf3eb54_0_130"/>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533" name="Google Shape;533;g3250cf3eb54_0_130"/>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décisions</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534" name="Google Shape;534;g3250cf3eb54_0_130"/>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535" name="Google Shape;535;g3250cf3eb54_0_130"/>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graphicFrame>
        <p:nvGraphicFramePr>
          <p:cNvPr descr="Hola " id="540" name="Google Shape;540;g3250cf3eb54_0_77"/>
          <p:cNvGraphicFramePr/>
          <p:nvPr/>
        </p:nvGraphicFramePr>
        <p:xfrm>
          <a:off x="-25" y="797100"/>
          <a:ext cx="3000000" cy="3000000"/>
        </p:xfrm>
        <a:graphic>
          <a:graphicData uri="http://schemas.openxmlformats.org/drawingml/2006/table">
            <a:tbl>
              <a:tblPr>
                <a:noFill/>
                <a:tableStyleId>{8BACE053-C0A9-450B-A795-E28FA0AEA547}</a:tableStyleId>
              </a:tblPr>
              <a:tblGrid>
                <a:gridCol w="3054075"/>
                <a:gridCol w="2170575"/>
                <a:gridCol w="1043350"/>
                <a:gridCol w="1557550"/>
                <a:gridCol w="1318450"/>
              </a:tblGrid>
              <a:tr h="310000">
                <a:tc>
                  <a:txBody>
                    <a:bodyPr/>
                    <a:lstStyle/>
                    <a:p>
                      <a:pPr indent="0" lvl="0" marL="0" rtl="0" algn="l">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Projet</a:t>
                      </a:r>
                      <a:endParaRPr b="1" sz="1000" u="none" cap="none" strike="noStrike">
                        <a:latin typeface="Montserrat"/>
                        <a:ea typeface="Montserrat"/>
                        <a:cs typeface="Montserrat"/>
                        <a:sym typeface="Montserrat"/>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b="1" lang="fr" sz="800">
                          <a:solidFill>
                            <a:srgbClr val="061333"/>
                          </a:solidFill>
                          <a:latin typeface="Montserrat"/>
                          <a:ea typeface="Montserrat"/>
                          <a:cs typeface="Montserrat"/>
                          <a:sym typeface="Montserrat"/>
                        </a:rPr>
                        <a:t>Responsable</a:t>
                      </a:r>
                      <a:endParaRPr b="1" sz="800" u="none" cap="none" strike="noStrike">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Statut</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b="1" lang="fr" sz="800">
                          <a:solidFill>
                            <a:schemeClr val="dk1"/>
                          </a:solidFill>
                          <a:latin typeface="Montserrat"/>
                          <a:ea typeface="Montserrat"/>
                          <a:cs typeface="Montserrat"/>
                          <a:sym typeface="Montserrat"/>
                        </a:rPr>
                        <a:t>Sévérité</a:t>
                      </a:r>
                      <a:endParaRPr b="1"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b="1" lang="fr" sz="800">
                          <a:solidFill>
                            <a:schemeClr val="dk1"/>
                          </a:solidFill>
                          <a:latin typeface="Montserrat"/>
                          <a:ea typeface="Montserrat"/>
                          <a:cs typeface="Montserrat"/>
                          <a:sym typeface="Montserrat"/>
                        </a:rPr>
                        <a:t>Urgence</a:t>
                      </a:r>
                      <a:endParaRPr b="1"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FFFFFF">
                          <a:alpha val="0"/>
                        </a:srgbClr>
                      </a:solidFill>
                      <a:prstDash val="solid"/>
                      <a:round/>
                      <a:headEnd len="sm" w="sm" type="none"/>
                      <a:tailEnd len="sm" w="sm" type="none"/>
                    </a:lnT>
                    <a:lnB cap="flat" cmpd="sng" w="9525">
                      <a:solidFill>
                        <a:srgbClr val="CAD0D6"/>
                      </a:solidFill>
                      <a:prstDash val="solid"/>
                      <a:round/>
                      <a:headEnd len="sm" w="sm" type="none"/>
                      <a:tailEnd len="sm" w="sm" type="none"/>
                    </a:lnB>
                  </a:tcPr>
                </a:tc>
              </a:tr>
              <a:tr h="252000">
                <a:tc gridSpan="5">
                  <a:txBody>
                    <a:bodyPr/>
                    <a:lstStyle/>
                    <a:p>
                      <a:pPr indent="0" lvl="0" marL="0" rtl="0" algn="l">
                        <a:spcBef>
                          <a:spcPts val="0"/>
                        </a:spcBef>
                        <a:spcAft>
                          <a:spcPts val="0"/>
                        </a:spcAft>
                        <a:buNone/>
                      </a:pPr>
                      <a:r>
                        <a:rPr lang="fr" sz="800">
                          <a:solidFill>
                            <a:schemeClr val="dk1"/>
                          </a:solidFill>
                          <a:latin typeface="Montserrat Medium"/>
                          <a:ea typeface="Montserrat Medium"/>
                          <a:cs typeface="Montserrat Medium"/>
                          <a:sym typeface="Montserrat Medium"/>
                        </a:rPr>
                        <a:t>GroupName : Intégration du module de livraison à domicile ( 2 )</a:t>
                      </a:r>
                      <a:endParaRPr sz="800">
                        <a:solidFill>
                          <a:schemeClr val="dk1"/>
                        </a:solidFill>
                        <a:latin typeface="Montserrat Medium"/>
                        <a:ea typeface="Montserrat Medium"/>
                        <a:cs typeface="Montserrat Medium"/>
                        <a:sym typeface="Montserrat Medium"/>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CAD0D6"/>
                      </a:solidFill>
                      <a:prstDash val="solid"/>
                      <a:round/>
                      <a:headEnd len="sm" w="sm" type="none"/>
                      <a:tailEnd len="sm" w="sm" type="none"/>
                    </a:lnT>
                    <a:lnB cap="flat" cmpd="sng" w="9525">
                      <a:solidFill>
                        <a:srgbClr val="E9EBED"/>
                      </a:solidFill>
                      <a:prstDash val="solid"/>
                      <a:round/>
                      <a:headEnd len="sm" w="sm" type="none"/>
                      <a:tailEnd len="sm" w="sm" type="none"/>
                    </a:lnB>
                    <a:solidFill>
                      <a:srgbClr val="F3F3FC"/>
                    </a:solidFill>
                  </a:tcPr>
                </a:tc>
                <a:tc hMerge="1"/>
                <a:tc hMerge="1"/>
                <a:tc hMerge="1"/>
                <a:tc hMerge="1"/>
              </a:tr>
              <a:tr h="48132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Concurrents agressifs</a:t>
                      </a:r>
                      <a:endParaRPr sz="800" u="none" cap="none" strike="noStrike">
                        <a:solidFill>
                          <a:schemeClr val="dk1"/>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rgbClr val="061333"/>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Bertran Ruiz</a:t>
                      </a:r>
                      <a:endParaRPr sz="800">
                        <a:solidFill>
                          <a:srgbClr val="061333"/>
                        </a:solidFill>
                        <a:latin typeface="Montserrat"/>
                        <a:ea typeface="Montserrat"/>
                        <a:cs typeface="Montserrat"/>
                        <a:sym typeface="Montserrat"/>
                      </a:endParaRPr>
                    </a:p>
                    <a:p>
                      <a:pPr indent="0" lvl="0" marL="0" marR="0" rtl="0" algn="ctr">
                        <a:lnSpc>
                          <a:spcPct val="100000"/>
                        </a:lnSpc>
                        <a:spcBef>
                          <a:spcPts val="0"/>
                        </a:spcBef>
                        <a:spcAft>
                          <a:spcPts val="0"/>
                        </a:spcAft>
                        <a:buClr>
                          <a:srgbClr val="061333"/>
                        </a:buClr>
                        <a:buSzPts val="800"/>
                        <a:buFont typeface="Verdana"/>
                        <a:buNone/>
                      </a:pPr>
                      <a:r>
                        <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À prendre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Élevée</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Court terme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r h="481325">
                <a:tc>
                  <a:txBody>
                    <a:bodyPr/>
                    <a:lstStyle/>
                    <a:p>
                      <a:pPr indent="0" lvl="0" marL="0" rtl="0" algn="l">
                        <a:spcBef>
                          <a:spcPts val="0"/>
                        </a:spcBef>
                        <a:spcAft>
                          <a:spcPts val="0"/>
                        </a:spcAft>
                        <a:buNone/>
                      </a:pPr>
                      <a:r>
                        <a:rPr lang="fr" sz="800">
                          <a:solidFill>
                            <a:schemeClr val="dk1"/>
                          </a:solidFill>
                          <a:latin typeface="Montserrat SemiBold"/>
                          <a:ea typeface="Montserrat SemiBold"/>
                          <a:cs typeface="Montserrat SemiBold"/>
                          <a:sym typeface="Montserrat SemiBold"/>
                        </a:rPr>
                        <a:t>Concurrents agressifs</a:t>
                      </a:r>
                      <a:endParaRPr sz="800">
                        <a:solidFill>
                          <a:srgbClr val="061333"/>
                        </a:solidFill>
                        <a:latin typeface="Montserrat SemiBold"/>
                        <a:ea typeface="Montserrat SemiBold"/>
                        <a:cs typeface="Montserrat SemiBold"/>
                        <a:sym typeface="Montserrat SemiBold"/>
                      </a:endParaRPr>
                    </a:p>
                  </a:txBody>
                  <a:tcPr marT="72000" marB="72000" marR="72000" marL="216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Clr>
                          <a:schemeClr val="accent2"/>
                        </a:buClr>
                        <a:buSzPts val="1100"/>
                        <a:buFont typeface="Arial"/>
                        <a:buNone/>
                      </a:pPr>
                      <a:r>
                        <a:t/>
                      </a:r>
                      <a:endParaRPr sz="800">
                        <a:solidFill>
                          <a:schemeClr val="dk1"/>
                        </a:solidFill>
                        <a:latin typeface="Montserrat"/>
                        <a:ea typeface="Montserrat"/>
                        <a:cs typeface="Montserrat"/>
                        <a:sym typeface="Montserrat"/>
                      </a:endParaRPr>
                    </a:p>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Bertran Ruiz</a:t>
                      </a:r>
                      <a:endParaRPr sz="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800">
                        <a:solidFill>
                          <a:srgbClr val="061333"/>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None/>
                      </a:pPr>
                      <a:r>
                        <a:rPr lang="fr" sz="800">
                          <a:solidFill>
                            <a:schemeClr val="dk1"/>
                          </a:solidFill>
                          <a:latin typeface="Montserrat"/>
                          <a:ea typeface="Montserrat"/>
                          <a:cs typeface="Montserrat"/>
                          <a:sym typeface="Montserrat"/>
                        </a:rPr>
                        <a:t>À prendre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None/>
                      </a:pPr>
                      <a:r>
                        <a:rPr lang="fr" sz="800">
                          <a:solidFill>
                            <a:schemeClr val="dk1"/>
                          </a:solidFill>
                          <a:latin typeface="Montserrat"/>
                          <a:ea typeface="Montserrat"/>
                          <a:cs typeface="Montserrat"/>
                          <a:sym typeface="Montserrat"/>
                        </a:rPr>
                        <a:t>Élevée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c>
                  <a:txBody>
                    <a:bodyPr/>
                    <a:lstStyle/>
                    <a:p>
                      <a:pPr indent="0" lvl="0" marL="0" rtl="0" algn="ctr">
                        <a:spcBef>
                          <a:spcPts val="0"/>
                        </a:spcBef>
                        <a:spcAft>
                          <a:spcPts val="0"/>
                        </a:spcAft>
                        <a:buNone/>
                      </a:pPr>
                      <a:r>
                        <a:rPr lang="fr" sz="800">
                          <a:solidFill>
                            <a:schemeClr val="dk1"/>
                          </a:solidFill>
                          <a:latin typeface="Montserrat"/>
                          <a:ea typeface="Montserrat"/>
                          <a:cs typeface="Montserrat"/>
                          <a:sym typeface="Montserrat"/>
                        </a:rPr>
                        <a:t>Long terme</a:t>
                      </a:r>
                      <a:endParaRPr sz="800">
                        <a:solidFill>
                          <a:schemeClr val="dk1"/>
                        </a:solidFill>
                        <a:latin typeface="Montserrat"/>
                        <a:ea typeface="Montserrat"/>
                        <a:cs typeface="Montserrat"/>
                        <a:sym typeface="Montserrat"/>
                      </a:endParaRPr>
                    </a:p>
                  </a:txBody>
                  <a:tcPr marT="72000" marB="72000" marR="72000" marL="72000" anchor="ctr">
                    <a:lnL cap="flat" cmpd="sng" w="9525">
                      <a:solidFill>
                        <a:srgbClr val="FFFFFF">
                          <a:alpha val="0"/>
                        </a:srgbClr>
                      </a:solidFill>
                      <a:prstDash val="solid"/>
                      <a:round/>
                      <a:headEnd len="sm" w="sm" type="none"/>
                      <a:tailEnd len="sm" w="sm" type="none"/>
                    </a:lnL>
                    <a:lnR cap="flat" cmpd="sng" w="9525">
                      <a:solidFill>
                        <a:srgbClr val="FFFFFF">
                          <a:alpha val="0"/>
                        </a:srgbClr>
                      </a:solidFill>
                      <a:prstDash val="solid"/>
                      <a:round/>
                      <a:headEnd len="sm" w="sm" type="none"/>
                      <a:tailEnd len="sm" w="sm" type="none"/>
                    </a:lnR>
                    <a:lnT cap="flat" cmpd="sng" w="9525">
                      <a:solidFill>
                        <a:srgbClr val="E9EBED"/>
                      </a:solidFill>
                      <a:prstDash val="solid"/>
                      <a:round/>
                      <a:headEnd len="sm" w="sm" type="none"/>
                      <a:tailEnd len="sm" w="sm" type="none"/>
                    </a:lnT>
                    <a:lnB cap="flat" cmpd="sng" w="9525">
                      <a:solidFill>
                        <a:srgbClr val="E9EBED"/>
                      </a:solidFill>
                      <a:prstDash val="solid"/>
                      <a:round/>
                      <a:headEnd len="sm" w="sm" type="none"/>
                      <a:tailEnd len="sm" w="sm" type="none"/>
                    </a:lnB>
                  </a:tcPr>
                </a:tc>
              </a:tr>
            </a:tbl>
          </a:graphicData>
        </a:graphic>
      </p:graphicFrame>
      <p:sp>
        <p:nvSpPr>
          <p:cNvPr id="541" name="Google Shape;541;g3250cf3eb54_0_77"/>
          <p:cNvSpPr/>
          <p:nvPr/>
        </p:nvSpPr>
        <p:spPr>
          <a:xfrm>
            <a:off x="0" y="0"/>
            <a:ext cx="9152100" cy="797100"/>
          </a:xfrm>
          <a:prstGeom prst="rect">
            <a:avLst/>
          </a:prstGeom>
          <a:solidFill>
            <a:srgbClr val="38761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DDC0D"/>
              </a:solidFill>
              <a:latin typeface="Montserrat"/>
              <a:ea typeface="Montserrat"/>
              <a:cs typeface="Montserrat"/>
              <a:sym typeface="Montserrat"/>
            </a:endParaRPr>
          </a:p>
        </p:txBody>
      </p:sp>
      <p:sp>
        <p:nvSpPr>
          <p:cNvPr id="542" name="Google Shape;542;g3250cf3eb54_0_77"/>
          <p:cNvSpPr txBox="1"/>
          <p:nvPr/>
        </p:nvSpPr>
        <p:spPr>
          <a:xfrm>
            <a:off x="113025" y="2820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lang="fr" sz="1700">
                <a:solidFill>
                  <a:schemeClr val="lt1"/>
                </a:solidFill>
                <a:latin typeface="Montserrat ExtraBold"/>
                <a:ea typeface="Montserrat ExtraBold"/>
                <a:cs typeface="Montserrat ExtraBold"/>
                <a:sym typeface="Montserrat ExtraBold"/>
              </a:rPr>
              <a:t>Vue d’ensemble des </a:t>
            </a:r>
            <a:r>
              <a:rPr lang="fr" sz="1700">
                <a:solidFill>
                  <a:schemeClr val="lt1"/>
                </a:solidFill>
                <a:latin typeface="Montserrat ExtraBold"/>
                <a:ea typeface="Montserrat ExtraBold"/>
                <a:cs typeface="Montserrat ExtraBold"/>
                <a:sym typeface="Montserrat ExtraBold"/>
              </a:rPr>
              <a:t>points d’attention</a:t>
            </a:r>
            <a:endParaRPr i="0" sz="1700" u="none" cap="none" strike="noStrike">
              <a:solidFill>
                <a:schemeClr val="lt1"/>
              </a:solidFill>
              <a:latin typeface="Montserrat ExtraBold"/>
              <a:ea typeface="Montserrat ExtraBold"/>
              <a:cs typeface="Montserrat ExtraBold"/>
              <a:sym typeface="Montserrat ExtraBold"/>
            </a:endParaRPr>
          </a:p>
        </p:txBody>
      </p:sp>
      <p:sp>
        <p:nvSpPr>
          <p:cNvPr id="543" name="Google Shape;543;g3250cf3eb54_0_77"/>
          <p:cNvSpPr/>
          <p:nvPr/>
        </p:nvSpPr>
        <p:spPr>
          <a:xfrm>
            <a:off x="8412125" y="124200"/>
            <a:ext cx="548700" cy="5487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descr="https://res.cloudinary.com/iotv-startupsearch/image/upload/c_fill,h_200,w_200/v1/prod-airsaas/workspace_logo/gxhplvgyki6guyqzwfpw.png" id="544" name="Google Shape;544;g3250cf3eb54_0_77"/>
          <p:cNvPicPr preferRelativeResize="0"/>
          <p:nvPr/>
        </p:nvPicPr>
        <p:blipFill rotWithShape="1">
          <a:blip r:embed="rId3">
            <a:alphaModFix/>
          </a:blip>
          <a:srcRect b="18111" l="8936" r="8928" t="18117"/>
          <a:stretch/>
        </p:blipFill>
        <p:spPr>
          <a:xfrm>
            <a:off x="8459975" y="222600"/>
            <a:ext cx="453000" cy="351900"/>
          </a:xfrm>
          <a:prstGeom prst="roundRect">
            <a:avLst>
              <a:gd fmla="val 16667" name="adj"/>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3250cf3eb54_0_138"/>
          <p:cNvSpPr txBox="1"/>
          <p:nvPr/>
        </p:nvSpPr>
        <p:spPr>
          <a:xfrm>
            <a:off x="2945700" y="2075900"/>
            <a:ext cx="32526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3400">
                <a:solidFill>
                  <a:schemeClr val="dk1"/>
                </a:solidFill>
                <a:latin typeface="Montserrat ExtraBold"/>
                <a:ea typeface="Montserrat ExtraBold"/>
                <a:cs typeface="Montserrat ExtraBold"/>
                <a:sym typeface="Montserrat ExtraBold"/>
              </a:rPr>
              <a:t>Autres slides</a:t>
            </a:r>
            <a:endParaRPr sz="3400">
              <a:solidFill>
                <a:schemeClr val="dk1"/>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2"/>
          <p:cNvSpPr/>
          <p:nvPr/>
        </p:nvSpPr>
        <p:spPr>
          <a:xfrm rot="10800000">
            <a:off x="1028254" y="776900"/>
            <a:ext cx="6882600" cy="3880800"/>
          </a:xfrm>
          <a:prstGeom prst="round2SameRect">
            <a:avLst>
              <a:gd fmla="val 8115" name="adj1"/>
              <a:gd fmla="val 7783" name="adj2"/>
            </a:avLst>
          </a:prstGeom>
          <a:solidFill>
            <a:srgbClr val="F8F9FF"/>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55" name="Google Shape;555;p2"/>
          <p:cNvSpPr/>
          <p:nvPr/>
        </p:nvSpPr>
        <p:spPr>
          <a:xfrm>
            <a:off x="4506594" y="1827472"/>
            <a:ext cx="3159900" cy="2579700"/>
          </a:xfrm>
          <a:prstGeom prst="roundRect">
            <a:avLst>
              <a:gd fmla="val 5691" name="adj"/>
            </a:avLst>
          </a:prstGeom>
          <a:solidFill>
            <a:srgbClr val="FFFFFF"/>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556" name="Google Shape;556;p2"/>
          <p:cNvPicPr preferRelativeResize="0"/>
          <p:nvPr/>
        </p:nvPicPr>
        <p:blipFill rotWithShape="1">
          <a:blip r:embed="rId3">
            <a:alphaModFix/>
          </a:blip>
          <a:srcRect b="0" l="18431" r="5407" t="0"/>
          <a:stretch/>
        </p:blipFill>
        <p:spPr>
          <a:xfrm>
            <a:off x="4577847" y="2005451"/>
            <a:ext cx="2962494" cy="2262361"/>
          </a:xfrm>
          <a:prstGeom prst="rect">
            <a:avLst/>
          </a:prstGeom>
          <a:noFill/>
          <a:ln>
            <a:noFill/>
          </a:ln>
        </p:spPr>
      </p:pic>
      <p:sp>
        <p:nvSpPr>
          <p:cNvPr id="557" name="Google Shape;557;p2"/>
          <p:cNvSpPr/>
          <p:nvPr/>
        </p:nvSpPr>
        <p:spPr>
          <a:xfrm>
            <a:off x="1263734" y="1827073"/>
            <a:ext cx="3159900" cy="2579700"/>
          </a:xfrm>
          <a:prstGeom prst="roundRect">
            <a:avLst>
              <a:gd fmla="val 5691" name="adj"/>
            </a:avLst>
          </a:prstGeom>
          <a:solidFill>
            <a:srgbClr val="FFFFFF"/>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558" name="Google Shape;558;p2"/>
          <p:cNvPicPr preferRelativeResize="0"/>
          <p:nvPr/>
        </p:nvPicPr>
        <p:blipFill rotWithShape="1">
          <a:blip r:embed="rId4">
            <a:alphaModFix/>
          </a:blip>
          <a:srcRect b="6278" l="0" r="0" t="0"/>
          <a:stretch/>
        </p:blipFill>
        <p:spPr>
          <a:xfrm>
            <a:off x="1316868" y="1841100"/>
            <a:ext cx="3021976" cy="2464126"/>
          </a:xfrm>
          <a:prstGeom prst="rect">
            <a:avLst/>
          </a:prstGeom>
          <a:noFill/>
          <a:ln>
            <a:noFill/>
          </a:ln>
        </p:spPr>
      </p:pic>
      <p:sp>
        <p:nvSpPr>
          <p:cNvPr id="559" name="Google Shape;559;p2"/>
          <p:cNvSpPr/>
          <p:nvPr/>
        </p:nvSpPr>
        <p:spPr>
          <a:xfrm>
            <a:off x="1263735" y="1033859"/>
            <a:ext cx="2097900" cy="723000"/>
          </a:xfrm>
          <a:prstGeom prst="roundRect">
            <a:avLst>
              <a:gd fmla="val 13262" name="adj"/>
            </a:avLst>
          </a:prstGeom>
          <a:solidFill>
            <a:srgbClr val="F3F3FC"/>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60" name="Google Shape;560;p2"/>
          <p:cNvSpPr txBox="1"/>
          <p:nvPr/>
        </p:nvSpPr>
        <p:spPr>
          <a:xfrm>
            <a:off x="1862196" y="1210709"/>
            <a:ext cx="17322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fr" sz="1200" u="none" cap="none" strike="noStrike">
                <a:solidFill>
                  <a:schemeClr val="dk1"/>
                </a:solidFill>
                <a:latin typeface="Montserrat"/>
                <a:ea typeface="Montserrat"/>
                <a:cs typeface="Montserrat"/>
                <a:sym typeface="Montserrat"/>
              </a:rPr>
              <a:t>Projets</a:t>
            </a:r>
            <a:endParaRPr b="1" i="0" sz="1200" u="none" cap="none" strike="noStrike">
              <a:solidFill>
                <a:schemeClr val="dk1"/>
              </a:solidFill>
              <a:latin typeface="Montserrat"/>
              <a:ea typeface="Montserrat"/>
              <a:cs typeface="Montserrat"/>
              <a:sym typeface="Montserrat"/>
            </a:endParaRPr>
          </a:p>
        </p:txBody>
      </p:sp>
      <p:sp>
        <p:nvSpPr>
          <p:cNvPr id="561" name="Google Shape;561;p2"/>
          <p:cNvSpPr/>
          <p:nvPr/>
        </p:nvSpPr>
        <p:spPr>
          <a:xfrm>
            <a:off x="1364728" y="1152209"/>
            <a:ext cx="486300" cy="486300"/>
          </a:xfrm>
          <a:prstGeom prst="roundRect">
            <a:avLst>
              <a:gd fmla="val 25583" name="adj"/>
            </a:avLst>
          </a:prstGeom>
          <a:solidFill>
            <a:srgbClr val="FFFFFF"/>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chemeClr val="accent2"/>
              </a:buClr>
              <a:buSzPts val="1100"/>
              <a:buFont typeface="Arial"/>
              <a:buNone/>
            </a:pPr>
            <a:r>
              <a:rPr b="1" i="0" lang="fr" sz="1900" u="none" cap="none" strike="noStrike">
                <a:solidFill>
                  <a:schemeClr val="dk2"/>
                </a:solidFill>
                <a:latin typeface="Montserrat"/>
                <a:ea typeface="Montserrat"/>
                <a:cs typeface="Montserrat"/>
                <a:sym typeface="Montserrat"/>
              </a:rPr>
              <a:t>12</a:t>
            </a:r>
            <a:endParaRPr b="0" i="0" sz="2200" u="none" cap="none" strike="noStrike">
              <a:solidFill>
                <a:schemeClr val="dk2"/>
              </a:solidFill>
              <a:latin typeface="Arial"/>
              <a:ea typeface="Arial"/>
              <a:cs typeface="Arial"/>
              <a:sym typeface="Arial"/>
            </a:endParaRPr>
          </a:p>
        </p:txBody>
      </p:sp>
      <p:sp>
        <p:nvSpPr>
          <p:cNvPr id="562" name="Google Shape;562;p2"/>
          <p:cNvSpPr/>
          <p:nvPr/>
        </p:nvSpPr>
        <p:spPr>
          <a:xfrm>
            <a:off x="5568473" y="1033859"/>
            <a:ext cx="2097900" cy="723000"/>
          </a:xfrm>
          <a:prstGeom prst="roundRect">
            <a:avLst>
              <a:gd fmla="val 11478" name="adj"/>
            </a:avLst>
          </a:prstGeom>
          <a:solidFill>
            <a:schemeClr val="lt1"/>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63" name="Google Shape;563;p2"/>
          <p:cNvSpPr txBox="1"/>
          <p:nvPr/>
        </p:nvSpPr>
        <p:spPr>
          <a:xfrm>
            <a:off x="6449552" y="1129859"/>
            <a:ext cx="1005300" cy="531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125" u="none" cap="none" strike="noStrike">
                <a:solidFill>
                  <a:schemeClr val="dk1"/>
                </a:solidFill>
                <a:latin typeface="Montserrat"/>
                <a:ea typeface="Montserrat"/>
                <a:cs typeface="Montserrat"/>
                <a:sym typeface="Montserrat"/>
              </a:rPr>
              <a:t>Jalons</a:t>
            </a:r>
            <a:endParaRPr b="0" i="0" sz="1125"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0" i="0" lang="fr" sz="1125" u="none" cap="none" strike="noStrike">
                <a:solidFill>
                  <a:schemeClr val="dk1"/>
                </a:solidFill>
                <a:latin typeface="Montserrat"/>
                <a:ea typeface="Montserrat"/>
                <a:cs typeface="Montserrat"/>
                <a:sym typeface="Montserrat"/>
              </a:rPr>
              <a:t>en retard</a:t>
            </a:r>
            <a:endParaRPr b="0" i="0" sz="1125" u="none" cap="none" strike="noStrike">
              <a:solidFill>
                <a:schemeClr val="dk1"/>
              </a:solidFill>
              <a:latin typeface="Montserrat"/>
              <a:ea typeface="Montserrat"/>
              <a:cs typeface="Montserrat"/>
              <a:sym typeface="Montserrat"/>
            </a:endParaRPr>
          </a:p>
        </p:txBody>
      </p:sp>
      <p:sp>
        <p:nvSpPr>
          <p:cNvPr id="564" name="Google Shape;564;p2"/>
          <p:cNvSpPr/>
          <p:nvPr/>
        </p:nvSpPr>
        <p:spPr>
          <a:xfrm>
            <a:off x="5644165" y="1132109"/>
            <a:ext cx="486300" cy="526500"/>
          </a:xfrm>
          <a:prstGeom prst="roundRect">
            <a:avLst>
              <a:gd fmla="val 22582" name="adj"/>
            </a:avLst>
          </a:prstGeom>
          <a:solidFill>
            <a:srgbClr val="F3F3FC"/>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2"/>
              </a:solidFill>
              <a:latin typeface="Arial"/>
              <a:ea typeface="Arial"/>
              <a:cs typeface="Arial"/>
              <a:sym typeface="Arial"/>
            </a:endParaRPr>
          </a:p>
        </p:txBody>
      </p:sp>
      <p:sp>
        <p:nvSpPr>
          <p:cNvPr id="565" name="Google Shape;565;p2"/>
          <p:cNvSpPr txBox="1"/>
          <p:nvPr/>
        </p:nvSpPr>
        <p:spPr>
          <a:xfrm>
            <a:off x="2664896" y="2860727"/>
            <a:ext cx="1099200" cy="51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100"/>
              <a:buFont typeface="Arial"/>
              <a:buNone/>
            </a:pPr>
            <a:r>
              <a:rPr b="0" i="0" lang="fr" sz="1125" u="none" cap="none" strike="noStrike">
                <a:solidFill>
                  <a:srgbClr val="434343"/>
                </a:solidFill>
                <a:latin typeface="Montserrat"/>
                <a:ea typeface="Montserrat"/>
                <a:cs typeface="Montserrat"/>
                <a:sym typeface="Montserrat"/>
              </a:rPr>
              <a:t>Projets</a:t>
            </a:r>
            <a:endParaRPr b="0" i="0" sz="1125" u="none" cap="none" strike="noStrike">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fr" sz="825" u="none" cap="none" strike="noStrike">
                <a:solidFill>
                  <a:schemeClr val="dk2"/>
                </a:solidFill>
                <a:latin typeface="Montserrat"/>
                <a:ea typeface="Montserrat"/>
                <a:cs typeface="Montserrat"/>
                <a:sym typeface="Montserrat"/>
              </a:rPr>
              <a:t>STATUT</a:t>
            </a:r>
            <a:endParaRPr b="0" i="0" sz="1025" u="none" cap="none" strike="noStrike">
              <a:solidFill>
                <a:srgbClr val="434343"/>
              </a:solidFill>
              <a:latin typeface="Montserrat"/>
              <a:ea typeface="Montserrat"/>
              <a:cs typeface="Montserrat"/>
              <a:sym typeface="Montserrat"/>
            </a:endParaRPr>
          </a:p>
        </p:txBody>
      </p:sp>
      <p:sp>
        <p:nvSpPr>
          <p:cNvPr id="566" name="Google Shape;566;p2"/>
          <p:cNvSpPr/>
          <p:nvPr/>
        </p:nvSpPr>
        <p:spPr>
          <a:xfrm>
            <a:off x="6216555" y="1132109"/>
            <a:ext cx="246900" cy="526500"/>
          </a:xfrm>
          <a:prstGeom prst="roundRect">
            <a:avLst>
              <a:gd fmla="val 22582" name="adj"/>
            </a:avLst>
          </a:prstGeom>
          <a:no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fr" sz="1900" u="none" cap="none" strike="noStrike">
                <a:solidFill>
                  <a:schemeClr val="dk2"/>
                </a:solidFill>
                <a:latin typeface="Montserrat"/>
                <a:ea typeface="Montserrat"/>
                <a:cs typeface="Montserrat"/>
                <a:sym typeface="Montserrat"/>
              </a:rPr>
              <a:t>5</a:t>
            </a:r>
            <a:endParaRPr b="0" i="0" sz="2200" u="none" cap="none" strike="noStrike">
              <a:solidFill>
                <a:schemeClr val="dk2"/>
              </a:solidFill>
              <a:latin typeface="Arial"/>
              <a:ea typeface="Arial"/>
              <a:cs typeface="Arial"/>
              <a:sym typeface="Arial"/>
            </a:endParaRPr>
          </a:p>
        </p:txBody>
      </p:sp>
      <p:sp>
        <p:nvSpPr>
          <p:cNvPr id="567" name="Google Shape;567;p2"/>
          <p:cNvSpPr/>
          <p:nvPr/>
        </p:nvSpPr>
        <p:spPr>
          <a:xfrm>
            <a:off x="3416104" y="1033859"/>
            <a:ext cx="2097900" cy="723000"/>
          </a:xfrm>
          <a:prstGeom prst="roundRect">
            <a:avLst>
              <a:gd fmla="val 13262" name="adj"/>
            </a:avLst>
          </a:prstGeom>
          <a:solidFill>
            <a:schemeClr val="lt1"/>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68" name="Google Shape;568;p2"/>
          <p:cNvSpPr txBox="1"/>
          <p:nvPr/>
        </p:nvSpPr>
        <p:spPr>
          <a:xfrm>
            <a:off x="4297181" y="1216409"/>
            <a:ext cx="1208100" cy="35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125" u="none" cap="none" strike="noStrike">
                <a:solidFill>
                  <a:schemeClr val="dk1"/>
                </a:solidFill>
                <a:latin typeface="Montserrat"/>
                <a:ea typeface="Montserrat"/>
                <a:cs typeface="Montserrat"/>
                <a:sym typeface="Montserrat"/>
              </a:rPr>
              <a:t>en retard</a:t>
            </a:r>
            <a:endParaRPr b="0" i="0" sz="1125" u="none" cap="none" strike="noStrike">
              <a:solidFill>
                <a:schemeClr val="dk1"/>
              </a:solidFill>
              <a:latin typeface="Montserrat"/>
              <a:ea typeface="Montserrat"/>
              <a:cs typeface="Montserrat"/>
              <a:sym typeface="Montserrat"/>
            </a:endParaRPr>
          </a:p>
        </p:txBody>
      </p:sp>
      <p:sp>
        <p:nvSpPr>
          <p:cNvPr id="569" name="Google Shape;569;p2"/>
          <p:cNvSpPr/>
          <p:nvPr/>
        </p:nvSpPr>
        <p:spPr>
          <a:xfrm>
            <a:off x="4064183" y="1132109"/>
            <a:ext cx="246900" cy="526500"/>
          </a:xfrm>
          <a:prstGeom prst="roundRect">
            <a:avLst>
              <a:gd fmla="val 22582" name="adj"/>
            </a:avLst>
          </a:prstGeom>
          <a:no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fr" sz="1900" u="none" cap="none" strike="noStrike">
                <a:solidFill>
                  <a:schemeClr val="dk2"/>
                </a:solidFill>
                <a:latin typeface="Montserrat"/>
                <a:ea typeface="Montserrat"/>
                <a:cs typeface="Montserrat"/>
                <a:sym typeface="Montserrat"/>
              </a:rPr>
              <a:t>5</a:t>
            </a:r>
            <a:endParaRPr b="0" i="0" sz="2200" u="none" cap="none" strike="noStrike">
              <a:solidFill>
                <a:schemeClr val="dk2"/>
              </a:solidFill>
              <a:latin typeface="Arial"/>
              <a:ea typeface="Arial"/>
              <a:cs typeface="Arial"/>
              <a:sym typeface="Arial"/>
            </a:endParaRPr>
          </a:p>
        </p:txBody>
      </p:sp>
      <p:sp>
        <p:nvSpPr>
          <p:cNvPr id="570" name="Google Shape;570;p2"/>
          <p:cNvSpPr/>
          <p:nvPr/>
        </p:nvSpPr>
        <p:spPr>
          <a:xfrm>
            <a:off x="3491793" y="1132109"/>
            <a:ext cx="486300" cy="526500"/>
          </a:xfrm>
          <a:prstGeom prst="roundRect">
            <a:avLst>
              <a:gd fmla="val 22582" name="adj"/>
            </a:avLst>
          </a:prstGeom>
          <a:solidFill>
            <a:srgbClr val="F3F3FC"/>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2"/>
              </a:solidFill>
              <a:latin typeface="Arial"/>
              <a:ea typeface="Arial"/>
              <a:cs typeface="Arial"/>
              <a:sym typeface="Arial"/>
            </a:endParaRPr>
          </a:p>
        </p:txBody>
      </p:sp>
      <p:pic>
        <p:nvPicPr>
          <p:cNvPr id="571" name="Google Shape;571;p2"/>
          <p:cNvPicPr preferRelativeResize="0"/>
          <p:nvPr/>
        </p:nvPicPr>
        <p:blipFill rotWithShape="1">
          <a:blip r:embed="rId5">
            <a:alphaModFix/>
          </a:blip>
          <a:srcRect b="0" l="0" r="0" t="0"/>
          <a:stretch/>
        </p:blipFill>
        <p:spPr>
          <a:xfrm>
            <a:off x="3602735" y="1243680"/>
            <a:ext cx="331810" cy="303358"/>
          </a:xfrm>
          <a:prstGeom prst="rect">
            <a:avLst/>
          </a:prstGeom>
          <a:noFill/>
          <a:ln>
            <a:noFill/>
          </a:ln>
        </p:spPr>
      </p:pic>
      <p:pic>
        <p:nvPicPr>
          <p:cNvPr id="572" name="Google Shape;572;p2"/>
          <p:cNvPicPr preferRelativeResize="0"/>
          <p:nvPr/>
        </p:nvPicPr>
        <p:blipFill rotWithShape="1">
          <a:blip r:embed="rId6">
            <a:alphaModFix/>
          </a:blip>
          <a:srcRect b="0" l="0" r="0" t="0"/>
          <a:stretch/>
        </p:blipFill>
        <p:spPr>
          <a:xfrm>
            <a:off x="5792436" y="1271977"/>
            <a:ext cx="191927" cy="246764"/>
          </a:xfrm>
          <a:prstGeom prst="rect">
            <a:avLst/>
          </a:prstGeom>
          <a:noFill/>
          <a:ln>
            <a:noFill/>
          </a:ln>
        </p:spPr>
      </p:pic>
      <p:sp>
        <p:nvSpPr>
          <p:cNvPr id="573" name="Google Shape;573;p2"/>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574" name="Google Shape;574;p2"/>
          <p:cNvSpPr txBox="1"/>
          <p:nvPr/>
        </p:nvSpPr>
        <p:spPr>
          <a:xfrm>
            <a:off x="5932701" y="2881175"/>
            <a:ext cx="1045500" cy="510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100"/>
              <a:buFont typeface="Arial"/>
              <a:buNone/>
            </a:pPr>
            <a:r>
              <a:rPr b="0" i="0" lang="fr" sz="1125" u="none" cap="none" strike="noStrike">
                <a:solidFill>
                  <a:srgbClr val="434343"/>
                </a:solidFill>
                <a:latin typeface="Montserrat"/>
                <a:ea typeface="Montserrat"/>
                <a:cs typeface="Montserrat"/>
                <a:sym typeface="Montserrat"/>
              </a:rPr>
              <a:t>Projets</a:t>
            </a:r>
            <a:endParaRPr b="0" i="0" sz="1125" u="none" cap="none" strike="noStrike">
              <a:solidFill>
                <a:srgbClr val="434343"/>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1100"/>
              <a:buFont typeface="Arial"/>
              <a:buNone/>
            </a:pPr>
            <a:r>
              <a:rPr b="0" i="0" lang="fr" sz="825" u="none" cap="none" strike="noStrike">
                <a:solidFill>
                  <a:schemeClr val="dk2"/>
                </a:solidFill>
                <a:latin typeface="Montserrat"/>
                <a:ea typeface="Montserrat"/>
                <a:cs typeface="Montserrat"/>
                <a:sym typeface="Montserrat"/>
              </a:rPr>
              <a:t>AVANCEMENT</a:t>
            </a:r>
            <a:endParaRPr b="0" i="0" sz="1025" u="none" cap="none" strike="noStrike">
              <a:solidFill>
                <a:srgbClr val="434343"/>
              </a:solidFill>
              <a:latin typeface="Montserrat"/>
              <a:ea typeface="Montserrat"/>
              <a:cs typeface="Montserrat"/>
              <a:sym typeface="Montserrat"/>
            </a:endParaRPr>
          </a:p>
        </p:txBody>
      </p:sp>
      <p:sp>
        <p:nvSpPr>
          <p:cNvPr id="575" name="Google Shape;575;p2"/>
          <p:cNvSpPr txBox="1"/>
          <p:nvPr>
            <p:ph idx="4294967295" type="title"/>
          </p:nvPr>
        </p:nvSpPr>
        <p:spPr>
          <a:xfrm>
            <a:off x="918725" y="300800"/>
            <a:ext cx="4830000" cy="47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 sz="1700"/>
              <a:t>Vos projets en quelques chiffres</a:t>
            </a:r>
            <a:endParaRPr sz="17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3"/>
          <p:cNvSpPr/>
          <p:nvPr/>
        </p:nvSpPr>
        <p:spPr>
          <a:xfrm rot="10800000">
            <a:off x="1026775" y="776900"/>
            <a:ext cx="6925800" cy="3873600"/>
          </a:xfrm>
          <a:prstGeom prst="round2SameRect">
            <a:avLst>
              <a:gd fmla="val 9575" name="adj1"/>
              <a:gd fmla="val 7783" name="adj2"/>
            </a:avLst>
          </a:prstGeom>
          <a:solidFill>
            <a:srgbClr val="F8F9FF"/>
          </a:solidFill>
          <a:ln cap="flat" cmpd="sng" w="9525">
            <a:solidFill>
              <a:srgbClr val="DBE6F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581" name="Google Shape;581;p3"/>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582" name="Google Shape;582;p3"/>
          <p:cNvSpPr txBox="1"/>
          <p:nvPr>
            <p:ph idx="4294967295" type="title"/>
          </p:nvPr>
        </p:nvSpPr>
        <p:spPr>
          <a:xfrm>
            <a:off x="918725" y="300800"/>
            <a:ext cx="4830000" cy="47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 sz="1700"/>
              <a:t>Vos décisions en quelques chiffres</a:t>
            </a:r>
            <a:endParaRPr sz="1700"/>
          </a:p>
        </p:txBody>
      </p:sp>
      <p:grpSp>
        <p:nvGrpSpPr>
          <p:cNvPr id="583" name="Google Shape;583;p3"/>
          <p:cNvGrpSpPr/>
          <p:nvPr/>
        </p:nvGrpSpPr>
        <p:grpSpPr>
          <a:xfrm>
            <a:off x="1263709" y="1043171"/>
            <a:ext cx="3167997" cy="737886"/>
            <a:chOff x="819951" y="1553897"/>
            <a:chExt cx="2415000" cy="651900"/>
          </a:xfrm>
        </p:grpSpPr>
        <p:sp>
          <p:nvSpPr>
            <p:cNvPr id="584" name="Google Shape;584;p3"/>
            <p:cNvSpPr/>
            <p:nvPr/>
          </p:nvSpPr>
          <p:spPr>
            <a:xfrm>
              <a:off x="819951" y="1553897"/>
              <a:ext cx="2415000" cy="651900"/>
            </a:xfrm>
            <a:prstGeom prst="roundRect">
              <a:avLst>
                <a:gd fmla="val 11478" name="adj"/>
              </a:avLst>
            </a:prstGeom>
            <a:solidFill>
              <a:srgbClr val="F3F3FC"/>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85" name="Google Shape;585;p3"/>
            <p:cNvSpPr/>
            <p:nvPr/>
          </p:nvSpPr>
          <p:spPr>
            <a:xfrm>
              <a:off x="888585" y="1628349"/>
              <a:ext cx="441000" cy="498300"/>
            </a:xfrm>
            <a:prstGeom prst="roundRect">
              <a:avLst>
                <a:gd fmla="val 22582" name="adj"/>
              </a:avLst>
            </a:prstGeom>
            <a:solidFill>
              <a:schemeClr val="lt1"/>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2"/>
                </a:solidFill>
                <a:latin typeface="Arial"/>
                <a:ea typeface="Arial"/>
                <a:cs typeface="Arial"/>
                <a:sym typeface="Arial"/>
              </a:endParaRPr>
            </a:p>
          </p:txBody>
        </p:sp>
        <p:sp>
          <p:nvSpPr>
            <p:cNvPr id="586" name="Google Shape;586;p3"/>
            <p:cNvSpPr txBox="1"/>
            <p:nvPr/>
          </p:nvSpPr>
          <p:spPr>
            <a:xfrm>
              <a:off x="1581723" y="1623600"/>
              <a:ext cx="1652700" cy="44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025" u="none" cap="none" strike="noStrike">
                  <a:solidFill>
                    <a:schemeClr val="dk1"/>
                  </a:solidFill>
                  <a:latin typeface="Montserrat"/>
                  <a:ea typeface="Montserrat"/>
                  <a:cs typeface="Montserrat"/>
                  <a:sym typeface="Montserrat"/>
                </a:rPr>
                <a:t>décisions importantes</a:t>
              </a:r>
              <a:endParaRPr b="0" i="0" sz="1025"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0" i="0" lang="fr" sz="1025" u="none" cap="none" strike="noStrike">
                  <a:solidFill>
                    <a:schemeClr val="dk1"/>
                  </a:solidFill>
                  <a:latin typeface="Montserrat"/>
                  <a:ea typeface="Montserrat"/>
                  <a:cs typeface="Montserrat"/>
                  <a:sym typeface="Montserrat"/>
                </a:rPr>
                <a:t>à prendre</a:t>
              </a:r>
              <a:endParaRPr b="0" i="0" sz="1025" u="none" cap="none" strike="noStrike">
                <a:solidFill>
                  <a:schemeClr val="dk1"/>
                </a:solidFill>
                <a:latin typeface="Montserrat"/>
                <a:ea typeface="Montserrat"/>
                <a:cs typeface="Montserrat"/>
                <a:sym typeface="Montserrat"/>
              </a:endParaRPr>
            </a:p>
          </p:txBody>
        </p:sp>
        <p:sp>
          <p:nvSpPr>
            <p:cNvPr id="587" name="Google Shape;587;p3"/>
            <p:cNvSpPr/>
            <p:nvPr/>
          </p:nvSpPr>
          <p:spPr>
            <a:xfrm>
              <a:off x="1389026" y="1630686"/>
              <a:ext cx="223800" cy="498300"/>
            </a:xfrm>
            <a:prstGeom prst="roundRect">
              <a:avLst>
                <a:gd fmla="val 22582" name="adj"/>
              </a:avLst>
            </a:prstGeom>
            <a:no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fr" sz="1800" u="none" cap="none" strike="noStrike">
                  <a:solidFill>
                    <a:schemeClr val="dk2"/>
                  </a:solidFill>
                  <a:latin typeface="Montserrat"/>
                  <a:ea typeface="Montserrat"/>
                  <a:cs typeface="Montserrat"/>
                  <a:sym typeface="Montserrat"/>
                </a:rPr>
                <a:t>6</a:t>
              </a:r>
              <a:endParaRPr b="0" i="0" sz="2100" u="none" cap="none" strike="noStrike">
                <a:solidFill>
                  <a:schemeClr val="dk2"/>
                </a:solidFill>
                <a:latin typeface="Arial"/>
                <a:ea typeface="Arial"/>
                <a:cs typeface="Arial"/>
                <a:sym typeface="Arial"/>
              </a:endParaRPr>
            </a:p>
          </p:txBody>
        </p:sp>
        <p:pic>
          <p:nvPicPr>
            <p:cNvPr id="588" name="Google Shape;588;p3"/>
            <p:cNvPicPr preferRelativeResize="0"/>
            <p:nvPr/>
          </p:nvPicPr>
          <p:blipFill rotWithShape="1">
            <a:blip r:embed="rId3">
              <a:alphaModFix/>
            </a:blip>
            <a:srcRect b="0" l="0" r="0" t="0"/>
            <a:stretch/>
          </p:blipFill>
          <p:spPr>
            <a:xfrm>
              <a:off x="994819" y="1744712"/>
              <a:ext cx="228766" cy="265125"/>
            </a:xfrm>
            <a:prstGeom prst="rect">
              <a:avLst/>
            </a:prstGeom>
            <a:noFill/>
            <a:ln>
              <a:noFill/>
            </a:ln>
          </p:spPr>
        </p:pic>
      </p:grpSp>
      <p:grpSp>
        <p:nvGrpSpPr>
          <p:cNvPr id="589" name="Google Shape;589;p3"/>
          <p:cNvGrpSpPr/>
          <p:nvPr/>
        </p:nvGrpSpPr>
        <p:grpSpPr>
          <a:xfrm>
            <a:off x="4502516" y="1043159"/>
            <a:ext cx="3167997" cy="737886"/>
            <a:chOff x="819951" y="2254369"/>
            <a:chExt cx="2415000" cy="651900"/>
          </a:xfrm>
        </p:grpSpPr>
        <p:sp>
          <p:nvSpPr>
            <p:cNvPr id="590" name="Google Shape;590;p3"/>
            <p:cNvSpPr/>
            <p:nvPr/>
          </p:nvSpPr>
          <p:spPr>
            <a:xfrm>
              <a:off x="819951" y="2254369"/>
              <a:ext cx="2415000" cy="651900"/>
            </a:xfrm>
            <a:prstGeom prst="roundRect">
              <a:avLst>
                <a:gd fmla="val 11478" name="adj"/>
              </a:avLst>
            </a:prstGeom>
            <a:solidFill>
              <a:srgbClr val="003BA3">
                <a:alpha val="5490"/>
              </a:srgbClr>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91" name="Google Shape;591;p3"/>
            <p:cNvSpPr/>
            <p:nvPr/>
          </p:nvSpPr>
          <p:spPr>
            <a:xfrm>
              <a:off x="888585" y="2328823"/>
              <a:ext cx="441000" cy="498300"/>
            </a:xfrm>
            <a:prstGeom prst="roundRect">
              <a:avLst>
                <a:gd fmla="val 22582" name="adj"/>
              </a:avLst>
            </a:prstGeom>
            <a:solidFill>
              <a:schemeClr val="lt1"/>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2"/>
                </a:solidFill>
                <a:latin typeface="Arial"/>
                <a:ea typeface="Arial"/>
                <a:cs typeface="Arial"/>
                <a:sym typeface="Arial"/>
              </a:endParaRPr>
            </a:p>
          </p:txBody>
        </p:sp>
        <p:sp>
          <p:nvSpPr>
            <p:cNvPr id="592" name="Google Shape;592;p3"/>
            <p:cNvSpPr txBox="1"/>
            <p:nvPr/>
          </p:nvSpPr>
          <p:spPr>
            <a:xfrm>
              <a:off x="1581707" y="2324055"/>
              <a:ext cx="1652700" cy="44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025" u="none" cap="none" strike="noStrike">
                  <a:solidFill>
                    <a:schemeClr val="dk1"/>
                  </a:solidFill>
                  <a:latin typeface="Montserrat"/>
                  <a:ea typeface="Montserrat"/>
                  <a:cs typeface="Montserrat"/>
                  <a:sym typeface="Montserrat"/>
                </a:rPr>
                <a:t>décisions à prendre</a:t>
              </a:r>
              <a:endParaRPr b="0" i="0" sz="1025"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0" i="0" lang="fr" sz="1025" u="none" cap="none" strike="noStrike">
                  <a:solidFill>
                    <a:schemeClr val="dk1"/>
                  </a:solidFill>
                  <a:latin typeface="Montserrat"/>
                  <a:ea typeface="Montserrat"/>
                  <a:cs typeface="Montserrat"/>
                  <a:sym typeface="Montserrat"/>
                </a:rPr>
                <a:t>en retard</a:t>
              </a:r>
              <a:endParaRPr b="0" i="0" sz="1025" u="none" cap="none" strike="noStrike">
                <a:solidFill>
                  <a:schemeClr val="dk1"/>
                </a:solidFill>
                <a:latin typeface="Montserrat"/>
                <a:ea typeface="Montserrat"/>
                <a:cs typeface="Montserrat"/>
                <a:sym typeface="Montserrat"/>
              </a:endParaRPr>
            </a:p>
          </p:txBody>
        </p:sp>
        <p:sp>
          <p:nvSpPr>
            <p:cNvPr id="593" name="Google Shape;593;p3"/>
            <p:cNvSpPr/>
            <p:nvPr/>
          </p:nvSpPr>
          <p:spPr>
            <a:xfrm>
              <a:off x="1389026" y="2332448"/>
              <a:ext cx="223800" cy="498300"/>
            </a:xfrm>
            <a:prstGeom prst="roundRect">
              <a:avLst>
                <a:gd fmla="val 22582" name="adj"/>
              </a:avLst>
            </a:prstGeom>
            <a:no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fr" sz="1800" u="none" cap="none" strike="noStrike">
                  <a:solidFill>
                    <a:schemeClr val="dk2"/>
                  </a:solidFill>
                  <a:latin typeface="Montserrat"/>
                  <a:ea typeface="Montserrat"/>
                  <a:cs typeface="Montserrat"/>
                  <a:sym typeface="Montserrat"/>
                </a:rPr>
                <a:t>2</a:t>
              </a:r>
              <a:endParaRPr b="0" i="0" sz="2100" u="none" cap="none" strike="noStrike">
                <a:solidFill>
                  <a:schemeClr val="dk2"/>
                </a:solidFill>
                <a:latin typeface="Arial"/>
                <a:ea typeface="Arial"/>
                <a:cs typeface="Arial"/>
                <a:sym typeface="Arial"/>
              </a:endParaRPr>
            </a:p>
          </p:txBody>
        </p:sp>
        <p:grpSp>
          <p:nvGrpSpPr>
            <p:cNvPr id="594" name="Google Shape;594;p3"/>
            <p:cNvGrpSpPr/>
            <p:nvPr/>
          </p:nvGrpSpPr>
          <p:grpSpPr>
            <a:xfrm>
              <a:off x="966390" y="2455328"/>
              <a:ext cx="257195" cy="296467"/>
              <a:chOff x="3879600" y="4420638"/>
              <a:chExt cx="268498" cy="296467"/>
            </a:xfrm>
          </p:grpSpPr>
          <p:pic>
            <p:nvPicPr>
              <p:cNvPr id="595" name="Google Shape;595;p3"/>
              <p:cNvPicPr preferRelativeResize="0"/>
              <p:nvPr/>
            </p:nvPicPr>
            <p:blipFill rotWithShape="1">
              <a:blip r:embed="rId3">
                <a:alphaModFix/>
              </a:blip>
              <a:srcRect b="0" l="0" r="0" t="0"/>
              <a:stretch/>
            </p:blipFill>
            <p:spPr>
              <a:xfrm>
                <a:off x="3909274" y="4420638"/>
                <a:ext cx="238824" cy="265129"/>
              </a:xfrm>
              <a:prstGeom prst="rect">
                <a:avLst/>
              </a:prstGeom>
              <a:noFill/>
              <a:ln>
                <a:noFill/>
              </a:ln>
            </p:spPr>
          </p:pic>
          <p:grpSp>
            <p:nvGrpSpPr>
              <p:cNvPr id="596" name="Google Shape;596;p3"/>
              <p:cNvGrpSpPr/>
              <p:nvPr/>
            </p:nvGrpSpPr>
            <p:grpSpPr>
              <a:xfrm>
                <a:off x="3879600" y="4548175"/>
                <a:ext cx="118102" cy="168930"/>
                <a:chOff x="4071454" y="4544306"/>
                <a:chExt cx="94800" cy="135600"/>
              </a:xfrm>
            </p:grpSpPr>
            <p:sp>
              <p:nvSpPr>
                <p:cNvPr id="597" name="Google Shape;597;p3"/>
                <p:cNvSpPr/>
                <p:nvPr/>
              </p:nvSpPr>
              <p:spPr>
                <a:xfrm>
                  <a:off x="4071454" y="4544306"/>
                  <a:ext cx="94800" cy="1356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98" name="Google Shape;598;p3"/>
                <p:cNvGrpSpPr/>
                <p:nvPr/>
              </p:nvGrpSpPr>
              <p:grpSpPr>
                <a:xfrm>
                  <a:off x="4082466" y="4555713"/>
                  <a:ext cx="72875" cy="112754"/>
                  <a:chOff x="6164975" y="3211525"/>
                  <a:chExt cx="191425" cy="296175"/>
                </a:xfrm>
              </p:grpSpPr>
              <p:sp>
                <p:nvSpPr>
                  <p:cNvPr id="599" name="Google Shape;599;p3"/>
                  <p:cNvSpPr/>
                  <p:nvPr/>
                </p:nvSpPr>
                <p:spPr>
                  <a:xfrm>
                    <a:off x="6269750" y="3371400"/>
                    <a:ext cx="68525" cy="84300"/>
                  </a:xfrm>
                  <a:custGeom>
                    <a:rect b="b" l="l" r="r" t="t"/>
                    <a:pathLst>
                      <a:path extrusionOk="0" h="3372" w="2741">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3"/>
                  <p:cNvSpPr/>
                  <p:nvPr/>
                </p:nvSpPr>
                <p:spPr>
                  <a:xfrm>
                    <a:off x="6228775" y="3424175"/>
                    <a:ext cx="62250" cy="30750"/>
                  </a:xfrm>
                  <a:custGeom>
                    <a:rect b="b" l="l" r="r" t="t"/>
                    <a:pathLst>
                      <a:path extrusionOk="0" h="1230" w="2490">
                        <a:moveTo>
                          <a:pt x="1229" y="1"/>
                        </a:moveTo>
                        <a:lnTo>
                          <a:pt x="1" y="1229"/>
                        </a:lnTo>
                        <a:lnTo>
                          <a:pt x="2490" y="1229"/>
                        </a:lnTo>
                        <a:lnTo>
                          <a:pt x="1229" y="1"/>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p3"/>
                  <p:cNvSpPr/>
                  <p:nvPr/>
                </p:nvSpPr>
                <p:spPr>
                  <a:xfrm>
                    <a:off x="6182300" y="3369825"/>
                    <a:ext cx="69350" cy="85100"/>
                  </a:xfrm>
                  <a:custGeom>
                    <a:rect b="b" l="l" r="r" t="t"/>
                    <a:pathLst>
                      <a:path extrusionOk="0" h="3404" w="2774">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3"/>
                  <p:cNvSpPr/>
                  <p:nvPr/>
                </p:nvSpPr>
                <p:spPr>
                  <a:xfrm>
                    <a:off x="6164975" y="3472225"/>
                    <a:ext cx="191425" cy="35475"/>
                  </a:xfrm>
                  <a:custGeom>
                    <a:rect b="b" l="l" r="r" t="t"/>
                    <a:pathLst>
                      <a:path extrusionOk="0" h="1419" w="7657">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3"/>
                  <p:cNvSpPr/>
                  <p:nvPr/>
                </p:nvSpPr>
                <p:spPr>
                  <a:xfrm>
                    <a:off x="6164975" y="3211525"/>
                    <a:ext cx="191425" cy="35475"/>
                  </a:xfrm>
                  <a:custGeom>
                    <a:rect b="b" l="l" r="r" t="t"/>
                    <a:pathLst>
                      <a:path extrusionOk="0" h="1419" w="7657">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3"/>
                  <p:cNvSpPr/>
                  <p:nvPr/>
                </p:nvSpPr>
                <p:spPr>
                  <a:xfrm>
                    <a:off x="6183100" y="3262725"/>
                    <a:ext cx="155175" cy="35650"/>
                  </a:xfrm>
                  <a:custGeom>
                    <a:rect b="b" l="l" r="r" t="t"/>
                    <a:pathLst>
                      <a:path extrusionOk="0" h="1426" w="6207">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3"/>
                  <p:cNvSpPr/>
                  <p:nvPr/>
                </p:nvSpPr>
                <p:spPr>
                  <a:xfrm>
                    <a:off x="6181525" y="3294225"/>
                    <a:ext cx="155975" cy="74050"/>
                  </a:xfrm>
                  <a:custGeom>
                    <a:rect b="b" l="l" r="r" t="t"/>
                    <a:pathLst>
                      <a:path extrusionOk="0" h="2962" w="6239">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grpSp>
      </p:grpSp>
      <p:grpSp>
        <p:nvGrpSpPr>
          <p:cNvPr id="606" name="Google Shape;606;p3"/>
          <p:cNvGrpSpPr/>
          <p:nvPr/>
        </p:nvGrpSpPr>
        <p:grpSpPr>
          <a:xfrm>
            <a:off x="4494252" y="1781040"/>
            <a:ext cx="3184544" cy="2823579"/>
            <a:chOff x="5996299" y="1092177"/>
            <a:chExt cx="2626645" cy="2328917"/>
          </a:xfrm>
        </p:grpSpPr>
        <p:sp>
          <p:nvSpPr>
            <p:cNvPr id="607" name="Google Shape;607;p3"/>
            <p:cNvSpPr/>
            <p:nvPr/>
          </p:nvSpPr>
          <p:spPr>
            <a:xfrm>
              <a:off x="6015044" y="1199550"/>
              <a:ext cx="2607900" cy="2039400"/>
            </a:xfrm>
            <a:prstGeom prst="roundRect">
              <a:avLst>
                <a:gd fmla="val 5691" name="adj"/>
              </a:avLst>
            </a:prstGeom>
            <a:solidFill>
              <a:srgbClr val="FFFFFF"/>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608" name="Google Shape;608;p3" title="Gráfico"/>
            <p:cNvPicPr preferRelativeResize="0"/>
            <p:nvPr/>
          </p:nvPicPr>
          <p:blipFill rotWithShape="1">
            <a:blip r:embed="rId4">
              <a:alphaModFix/>
            </a:blip>
            <a:srcRect b="0" l="0" r="0" t="0"/>
            <a:stretch/>
          </p:blipFill>
          <p:spPr>
            <a:xfrm>
              <a:off x="5996299" y="1092177"/>
              <a:ext cx="2451751" cy="2328917"/>
            </a:xfrm>
            <a:prstGeom prst="rect">
              <a:avLst/>
            </a:prstGeom>
            <a:noFill/>
            <a:ln>
              <a:noFill/>
            </a:ln>
          </p:spPr>
        </p:pic>
        <p:sp>
          <p:nvSpPr>
            <p:cNvPr id="609" name="Google Shape;609;p3"/>
            <p:cNvSpPr txBox="1"/>
            <p:nvPr/>
          </p:nvSpPr>
          <p:spPr>
            <a:xfrm>
              <a:off x="7052439" y="2081269"/>
              <a:ext cx="909900" cy="282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100"/>
                <a:buFont typeface="Arial"/>
                <a:buNone/>
              </a:pPr>
              <a:r>
                <a:rPr b="0" i="0" lang="fr" sz="1025" u="none" cap="none" strike="noStrike">
                  <a:solidFill>
                    <a:srgbClr val="4A8CFF"/>
                  </a:solidFill>
                  <a:latin typeface="Montserrat"/>
                  <a:ea typeface="Montserrat"/>
                  <a:cs typeface="Montserrat"/>
                  <a:sym typeface="Montserrat"/>
                </a:rPr>
                <a:t>Décisions</a:t>
              </a:r>
              <a:endParaRPr b="0" i="0" sz="1025" u="none" cap="none" strike="noStrike">
                <a:solidFill>
                  <a:srgbClr val="4A8CFF"/>
                </a:solidFill>
                <a:latin typeface="Montserrat"/>
                <a:ea typeface="Montserrat"/>
                <a:cs typeface="Montserrat"/>
                <a:sym typeface="Montserrat"/>
              </a:endParaRPr>
            </a:p>
          </p:txBody>
        </p:sp>
      </p:grpSp>
      <p:grpSp>
        <p:nvGrpSpPr>
          <p:cNvPr id="610" name="Google Shape;610;p3"/>
          <p:cNvGrpSpPr/>
          <p:nvPr/>
        </p:nvGrpSpPr>
        <p:grpSpPr>
          <a:xfrm>
            <a:off x="1263834" y="1832151"/>
            <a:ext cx="3161818" cy="2637724"/>
            <a:chOff x="3338600" y="1189988"/>
            <a:chExt cx="2607900" cy="2175622"/>
          </a:xfrm>
        </p:grpSpPr>
        <p:sp>
          <p:nvSpPr>
            <p:cNvPr id="611" name="Google Shape;611;p3"/>
            <p:cNvSpPr/>
            <p:nvPr/>
          </p:nvSpPr>
          <p:spPr>
            <a:xfrm>
              <a:off x="3338600" y="1199550"/>
              <a:ext cx="2607900" cy="2039400"/>
            </a:xfrm>
            <a:prstGeom prst="roundRect">
              <a:avLst>
                <a:gd fmla="val 5691" name="adj"/>
              </a:avLst>
            </a:prstGeom>
            <a:solidFill>
              <a:srgbClr val="FFFFFF"/>
            </a:solidFill>
            <a:ln>
              <a:noFill/>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612" name="Google Shape;612;p3" title="Gráfico"/>
            <p:cNvPicPr preferRelativeResize="0"/>
            <p:nvPr/>
          </p:nvPicPr>
          <p:blipFill rotWithShape="1">
            <a:blip r:embed="rId5">
              <a:alphaModFix/>
            </a:blip>
            <a:srcRect b="0" l="0" r="0" t="0"/>
            <a:stretch/>
          </p:blipFill>
          <p:spPr>
            <a:xfrm>
              <a:off x="3354949" y="1189988"/>
              <a:ext cx="2451750" cy="2175622"/>
            </a:xfrm>
            <a:prstGeom prst="rect">
              <a:avLst/>
            </a:prstGeom>
            <a:noFill/>
            <a:ln>
              <a:noFill/>
            </a:ln>
          </p:spPr>
        </p:pic>
        <p:sp>
          <p:nvSpPr>
            <p:cNvPr id="613" name="Google Shape;613;p3"/>
            <p:cNvSpPr txBox="1"/>
            <p:nvPr/>
          </p:nvSpPr>
          <p:spPr>
            <a:xfrm>
              <a:off x="4438260" y="2115334"/>
              <a:ext cx="909900" cy="2826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100"/>
                <a:buFont typeface="Arial"/>
                <a:buNone/>
              </a:pPr>
              <a:r>
                <a:rPr b="0" i="0" lang="fr" sz="1025" u="none" cap="none" strike="noStrike">
                  <a:solidFill>
                    <a:srgbClr val="4A8CFF"/>
                  </a:solidFill>
                  <a:latin typeface="Montserrat"/>
                  <a:ea typeface="Montserrat"/>
                  <a:cs typeface="Montserrat"/>
                  <a:sym typeface="Montserrat"/>
                </a:rPr>
                <a:t>Décisions</a:t>
              </a:r>
              <a:endParaRPr b="0" i="0" sz="1025" u="none" cap="none" strike="noStrike">
                <a:solidFill>
                  <a:srgbClr val="4A8CFF"/>
                </a:solidFill>
                <a:latin typeface="Montserrat"/>
                <a:ea typeface="Montserrat"/>
                <a:cs typeface="Montserrat"/>
                <a:sym typeface="Montserrat"/>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7"/>
          <p:cNvSpPr/>
          <p:nvPr/>
        </p:nvSpPr>
        <p:spPr>
          <a:xfrm>
            <a:off x="7864675" y="4676850"/>
            <a:ext cx="1279200" cy="476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9" name="Google Shape;619;p7"/>
          <p:cNvSpPr/>
          <p:nvPr/>
        </p:nvSpPr>
        <p:spPr>
          <a:xfrm>
            <a:off x="847000" y="0"/>
            <a:ext cx="1572600" cy="12729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7"/>
          <p:cNvSpPr/>
          <p:nvPr/>
        </p:nvSpPr>
        <p:spPr>
          <a:xfrm>
            <a:off x="0" y="4309850"/>
            <a:ext cx="1677900" cy="8433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1" name="Google Shape;621;p7"/>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622" name="Google Shape;622;p7"/>
          <p:cNvSpPr txBox="1"/>
          <p:nvPr>
            <p:ph idx="4294967295" type="title"/>
          </p:nvPr>
        </p:nvSpPr>
        <p:spPr>
          <a:xfrm>
            <a:off x="929950" y="274875"/>
            <a:ext cx="54834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 sz="1700"/>
              <a:t>Programme Gamma</a:t>
            </a:r>
            <a:endParaRPr sz="1700"/>
          </a:p>
          <a:p>
            <a:pPr indent="0" lvl="0" marL="0" rtl="0" algn="ctr">
              <a:lnSpc>
                <a:spcPct val="100000"/>
              </a:lnSpc>
              <a:spcBef>
                <a:spcPts val="0"/>
              </a:spcBef>
              <a:spcAft>
                <a:spcPts val="0"/>
              </a:spcAft>
              <a:buSzPts val="2800"/>
              <a:buNone/>
            </a:pPr>
            <a:r>
              <a:t/>
            </a:r>
            <a:endParaRPr sz="3300"/>
          </a:p>
        </p:txBody>
      </p:sp>
      <p:grpSp>
        <p:nvGrpSpPr>
          <p:cNvPr id="623" name="Google Shape;623;p7"/>
          <p:cNvGrpSpPr/>
          <p:nvPr/>
        </p:nvGrpSpPr>
        <p:grpSpPr>
          <a:xfrm>
            <a:off x="250525" y="4093100"/>
            <a:ext cx="2063400" cy="777000"/>
            <a:chOff x="950063" y="1668098"/>
            <a:chExt cx="2063400" cy="777000"/>
          </a:xfrm>
        </p:grpSpPr>
        <p:sp>
          <p:nvSpPr>
            <p:cNvPr id="624" name="Google Shape;624;p7"/>
            <p:cNvSpPr/>
            <p:nvPr/>
          </p:nvSpPr>
          <p:spPr>
            <a:xfrm>
              <a:off x="950063" y="1668098"/>
              <a:ext cx="2063400" cy="777000"/>
            </a:xfrm>
            <a:prstGeom prst="roundRect">
              <a:avLst>
                <a:gd fmla="val 13262" name="adj"/>
              </a:avLst>
            </a:prstGeom>
            <a:solidFill>
              <a:schemeClr val="lt1"/>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25" name="Google Shape;625;p7"/>
            <p:cNvSpPr txBox="1"/>
            <p:nvPr/>
          </p:nvSpPr>
          <p:spPr>
            <a:xfrm>
              <a:off x="1903103" y="1797075"/>
              <a:ext cx="1078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100" u="none" cap="none" strike="noStrike">
                  <a:solidFill>
                    <a:srgbClr val="000043"/>
                  </a:solidFill>
                  <a:latin typeface="Montserrat"/>
                  <a:ea typeface="Montserrat"/>
                  <a:cs typeface="Montserrat"/>
                  <a:sym typeface="Montserrat"/>
                </a:rPr>
                <a:t>Projets sélectionnés</a:t>
              </a:r>
              <a:endParaRPr b="0" i="0" sz="1100" u="none" cap="none" strike="noStrike">
                <a:solidFill>
                  <a:srgbClr val="000043"/>
                </a:solidFill>
                <a:latin typeface="Montserrat"/>
                <a:ea typeface="Montserrat"/>
                <a:cs typeface="Montserrat"/>
                <a:sym typeface="Montserrat"/>
              </a:endParaRPr>
            </a:p>
          </p:txBody>
        </p:sp>
        <p:sp>
          <p:nvSpPr>
            <p:cNvPr id="626" name="Google Shape;626;p7"/>
            <p:cNvSpPr/>
            <p:nvPr/>
          </p:nvSpPr>
          <p:spPr>
            <a:xfrm>
              <a:off x="1045542" y="1762660"/>
              <a:ext cx="588000" cy="588000"/>
            </a:xfrm>
            <a:prstGeom prst="roundRect">
              <a:avLst>
                <a:gd fmla="val 25583" name="adj"/>
              </a:avLst>
            </a:prstGeom>
            <a:solidFill>
              <a:srgbClr val="F0F6FF"/>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434343"/>
                </a:buClr>
                <a:buSzPts val="1100"/>
                <a:buFont typeface="Arial"/>
                <a:buNone/>
              </a:pPr>
              <a:r>
                <a:t/>
              </a:r>
              <a:endParaRPr b="0" i="0" sz="2100" u="none" cap="none" strike="noStrike">
                <a:solidFill>
                  <a:srgbClr val="000000"/>
                </a:solidFill>
                <a:latin typeface="Arial"/>
                <a:ea typeface="Arial"/>
                <a:cs typeface="Arial"/>
                <a:sym typeface="Arial"/>
              </a:endParaRPr>
            </a:p>
          </p:txBody>
        </p:sp>
        <p:sp>
          <p:nvSpPr>
            <p:cNvPr id="627" name="Google Shape;627;p7"/>
            <p:cNvSpPr txBox="1"/>
            <p:nvPr/>
          </p:nvSpPr>
          <p:spPr>
            <a:xfrm>
              <a:off x="1612575" y="1887276"/>
              <a:ext cx="345900" cy="338700"/>
            </a:xfrm>
            <a:prstGeom prst="rect">
              <a:avLst/>
            </a:prstGeom>
            <a:noFill/>
            <a:ln>
              <a:noFill/>
            </a:ln>
          </p:spPr>
          <p:txBody>
            <a:bodyPr anchorCtr="0" anchor="t" bIns="0" lIns="91425" spcFirstLastPara="1" rIns="91425" wrap="square" tIns="0">
              <a:spAutoFit/>
            </a:bodyPr>
            <a:lstStyle/>
            <a:p>
              <a:pPr indent="0" lvl="0" marL="0" marR="0" rtl="0" algn="l">
                <a:lnSpc>
                  <a:spcPct val="100000"/>
                </a:lnSpc>
                <a:spcBef>
                  <a:spcPts val="0"/>
                </a:spcBef>
                <a:spcAft>
                  <a:spcPts val="0"/>
                </a:spcAft>
                <a:buClr>
                  <a:srgbClr val="000000"/>
                </a:buClr>
                <a:buSzPts val="2200"/>
                <a:buFont typeface="Arial"/>
                <a:buNone/>
              </a:pPr>
              <a:r>
                <a:rPr b="1" i="0" lang="fr" sz="2200" u="none" cap="none" strike="noStrike">
                  <a:solidFill>
                    <a:schemeClr val="dk2"/>
                  </a:solidFill>
                  <a:latin typeface="Montserrat"/>
                  <a:ea typeface="Montserrat"/>
                  <a:cs typeface="Montserrat"/>
                  <a:sym typeface="Montserrat"/>
                </a:rPr>
                <a:t>4</a:t>
              </a:r>
              <a:endParaRPr b="1" i="0" sz="1500" u="none" cap="none" strike="noStrike">
                <a:solidFill>
                  <a:schemeClr val="dk2"/>
                </a:solidFill>
                <a:latin typeface="Montserrat"/>
                <a:ea typeface="Montserrat"/>
                <a:cs typeface="Montserrat"/>
                <a:sym typeface="Montserrat"/>
              </a:endParaRPr>
            </a:p>
          </p:txBody>
        </p:sp>
        <p:pic>
          <p:nvPicPr>
            <p:cNvPr id="628" name="Google Shape;628;p7"/>
            <p:cNvPicPr preferRelativeResize="0"/>
            <p:nvPr/>
          </p:nvPicPr>
          <p:blipFill rotWithShape="1">
            <a:blip r:embed="rId3">
              <a:alphaModFix/>
            </a:blip>
            <a:srcRect b="0" l="0" r="0" t="0"/>
            <a:stretch/>
          </p:blipFill>
          <p:spPr>
            <a:xfrm>
              <a:off x="1233510" y="1946055"/>
              <a:ext cx="221225" cy="221225"/>
            </a:xfrm>
            <a:prstGeom prst="rect">
              <a:avLst/>
            </a:prstGeom>
            <a:noFill/>
            <a:ln>
              <a:noFill/>
            </a:ln>
          </p:spPr>
        </p:pic>
      </p:grpSp>
      <p:sp>
        <p:nvSpPr>
          <p:cNvPr id="629" name="Google Shape;629;p7"/>
          <p:cNvSpPr/>
          <p:nvPr/>
        </p:nvSpPr>
        <p:spPr>
          <a:xfrm>
            <a:off x="6469526" y="440950"/>
            <a:ext cx="2322900" cy="714000"/>
          </a:xfrm>
          <a:prstGeom prst="roundRect">
            <a:avLst>
              <a:gd fmla="val 13262" name="adj"/>
            </a:avLst>
          </a:prstGeom>
          <a:solidFill>
            <a:srgbClr val="F0F6FF"/>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0" name="Google Shape;630;p7"/>
          <p:cNvSpPr txBox="1"/>
          <p:nvPr/>
        </p:nvSpPr>
        <p:spPr>
          <a:xfrm>
            <a:off x="7001939" y="751472"/>
            <a:ext cx="13407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fr" sz="900" u="none" cap="none" strike="noStrike">
                <a:solidFill>
                  <a:srgbClr val="000043"/>
                </a:solidFill>
                <a:latin typeface="Montserrat"/>
                <a:ea typeface="Montserrat"/>
                <a:cs typeface="Montserrat"/>
                <a:sym typeface="Montserrat"/>
              </a:rPr>
              <a:t>Leader programme</a:t>
            </a:r>
            <a:endParaRPr b="0" i="0" sz="900" u="none" cap="none" strike="noStrike">
              <a:solidFill>
                <a:srgbClr val="000043"/>
              </a:solidFill>
              <a:latin typeface="Montserrat"/>
              <a:ea typeface="Montserrat"/>
              <a:cs typeface="Montserrat"/>
              <a:sym typeface="Montserrat"/>
            </a:endParaRPr>
          </a:p>
        </p:txBody>
      </p:sp>
      <p:sp>
        <p:nvSpPr>
          <p:cNvPr id="631" name="Google Shape;631;p7"/>
          <p:cNvSpPr txBox="1"/>
          <p:nvPr/>
        </p:nvSpPr>
        <p:spPr>
          <a:xfrm>
            <a:off x="7001953" y="594825"/>
            <a:ext cx="1677900" cy="231000"/>
          </a:xfrm>
          <a:prstGeom prst="rect">
            <a:avLst/>
          </a:prstGeom>
          <a:noFill/>
          <a:ln>
            <a:noFill/>
          </a:ln>
        </p:spPr>
        <p:txBody>
          <a:bodyPr anchorCtr="0" anchor="t" bIns="0" lIns="91425" spcFirstLastPara="1" rIns="91425" wrap="square" tIns="0">
            <a:spAutoFit/>
          </a:bodyPr>
          <a:lstStyle/>
          <a:p>
            <a:pPr indent="0" lvl="0" marL="0" marR="0" rtl="0" algn="l">
              <a:lnSpc>
                <a:spcPct val="100000"/>
              </a:lnSpc>
              <a:spcBef>
                <a:spcPts val="0"/>
              </a:spcBef>
              <a:spcAft>
                <a:spcPts val="0"/>
              </a:spcAft>
              <a:buClr>
                <a:srgbClr val="000000"/>
              </a:buClr>
              <a:buSzPts val="1100"/>
              <a:buFont typeface="Arial"/>
              <a:buNone/>
            </a:pPr>
            <a:r>
              <a:rPr b="1" lang="fr" sz="1500">
                <a:solidFill>
                  <a:srgbClr val="000043"/>
                </a:solidFill>
                <a:latin typeface="Montserrat"/>
                <a:ea typeface="Montserrat"/>
                <a:cs typeface="Montserrat"/>
                <a:sym typeface="Montserrat"/>
              </a:rPr>
              <a:t>nom du leader</a:t>
            </a:r>
            <a:endParaRPr b="1" i="0" sz="800" u="none" cap="none" strike="noStrike">
              <a:solidFill>
                <a:srgbClr val="000043"/>
              </a:solidFill>
              <a:latin typeface="Montserrat"/>
              <a:ea typeface="Montserrat"/>
              <a:cs typeface="Montserrat"/>
              <a:sym typeface="Montserrat"/>
            </a:endParaRPr>
          </a:p>
        </p:txBody>
      </p:sp>
      <p:grpSp>
        <p:nvGrpSpPr>
          <p:cNvPr id="632" name="Google Shape;632;p7"/>
          <p:cNvGrpSpPr/>
          <p:nvPr/>
        </p:nvGrpSpPr>
        <p:grpSpPr>
          <a:xfrm>
            <a:off x="6736225" y="4093100"/>
            <a:ext cx="2063400" cy="777000"/>
            <a:chOff x="950063" y="4230423"/>
            <a:chExt cx="2063400" cy="777000"/>
          </a:xfrm>
        </p:grpSpPr>
        <p:sp>
          <p:nvSpPr>
            <p:cNvPr id="633" name="Google Shape;633;p7"/>
            <p:cNvSpPr/>
            <p:nvPr/>
          </p:nvSpPr>
          <p:spPr>
            <a:xfrm>
              <a:off x="950063" y="4230423"/>
              <a:ext cx="2063400" cy="777000"/>
            </a:xfrm>
            <a:prstGeom prst="roundRect">
              <a:avLst>
                <a:gd fmla="val 13262" name="adj"/>
              </a:avLst>
            </a:prstGeom>
            <a:solidFill>
              <a:schemeClr val="lt1"/>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4" name="Google Shape;634;p7"/>
            <p:cNvSpPr txBox="1"/>
            <p:nvPr/>
          </p:nvSpPr>
          <p:spPr>
            <a:xfrm>
              <a:off x="1903103" y="4359400"/>
              <a:ext cx="1078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100" u="none" cap="none" strike="noStrike">
                  <a:solidFill>
                    <a:srgbClr val="000043"/>
                  </a:solidFill>
                  <a:latin typeface="Montserrat"/>
                  <a:ea typeface="Montserrat"/>
                  <a:cs typeface="Montserrat"/>
                  <a:sym typeface="Montserrat"/>
                </a:rPr>
                <a:t>Projets terminés</a:t>
              </a:r>
              <a:endParaRPr b="0" i="0" sz="1100" u="none" cap="none" strike="noStrike">
                <a:solidFill>
                  <a:srgbClr val="000043"/>
                </a:solidFill>
                <a:latin typeface="Montserrat"/>
                <a:ea typeface="Montserrat"/>
                <a:cs typeface="Montserrat"/>
                <a:sym typeface="Montserrat"/>
              </a:endParaRPr>
            </a:p>
          </p:txBody>
        </p:sp>
        <p:sp>
          <p:nvSpPr>
            <p:cNvPr id="635" name="Google Shape;635;p7"/>
            <p:cNvSpPr/>
            <p:nvPr/>
          </p:nvSpPr>
          <p:spPr>
            <a:xfrm>
              <a:off x="1045542" y="4324985"/>
              <a:ext cx="588000" cy="588000"/>
            </a:xfrm>
            <a:prstGeom prst="roundRect">
              <a:avLst>
                <a:gd fmla="val 25583" name="adj"/>
              </a:avLst>
            </a:prstGeom>
            <a:solidFill>
              <a:srgbClr val="F0F6FF"/>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434343"/>
                </a:buClr>
                <a:buSzPts val="1100"/>
                <a:buFont typeface="Arial"/>
                <a:buNone/>
              </a:pPr>
              <a:r>
                <a:t/>
              </a:r>
              <a:endParaRPr b="0" i="0" sz="2100" u="none" cap="none" strike="noStrike">
                <a:solidFill>
                  <a:srgbClr val="000000"/>
                </a:solidFill>
                <a:latin typeface="Arial"/>
                <a:ea typeface="Arial"/>
                <a:cs typeface="Arial"/>
                <a:sym typeface="Arial"/>
              </a:endParaRPr>
            </a:p>
          </p:txBody>
        </p:sp>
        <p:sp>
          <p:nvSpPr>
            <p:cNvPr id="636" name="Google Shape;636;p7"/>
            <p:cNvSpPr txBox="1"/>
            <p:nvPr/>
          </p:nvSpPr>
          <p:spPr>
            <a:xfrm>
              <a:off x="1612575" y="4449601"/>
              <a:ext cx="345900" cy="338700"/>
            </a:xfrm>
            <a:prstGeom prst="rect">
              <a:avLst/>
            </a:prstGeom>
            <a:noFill/>
            <a:ln>
              <a:noFill/>
            </a:ln>
          </p:spPr>
          <p:txBody>
            <a:bodyPr anchorCtr="0" anchor="t" bIns="0" lIns="91425" spcFirstLastPara="1" rIns="91425" wrap="square" tIns="0">
              <a:spAutoFit/>
            </a:bodyPr>
            <a:lstStyle/>
            <a:p>
              <a:pPr indent="0" lvl="0" marL="0" marR="0" rtl="0" algn="l">
                <a:lnSpc>
                  <a:spcPct val="100000"/>
                </a:lnSpc>
                <a:spcBef>
                  <a:spcPts val="0"/>
                </a:spcBef>
                <a:spcAft>
                  <a:spcPts val="0"/>
                </a:spcAft>
                <a:buClr>
                  <a:srgbClr val="000000"/>
                </a:buClr>
                <a:buSzPts val="2200"/>
                <a:buFont typeface="Arial"/>
                <a:buNone/>
              </a:pPr>
              <a:r>
                <a:rPr b="1" i="0" lang="fr" sz="2200" u="none" cap="none" strike="noStrike">
                  <a:solidFill>
                    <a:schemeClr val="dk2"/>
                  </a:solidFill>
                  <a:latin typeface="Montserrat"/>
                  <a:ea typeface="Montserrat"/>
                  <a:cs typeface="Montserrat"/>
                  <a:sym typeface="Montserrat"/>
                </a:rPr>
                <a:t>1</a:t>
              </a:r>
              <a:endParaRPr b="1" i="0" sz="1500" u="none" cap="none" strike="noStrike">
                <a:solidFill>
                  <a:schemeClr val="dk2"/>
                </a:solidFill>
                <a:latin typeface="Montserrat"/>
                <a:ea typeface="Montserrat"/>
                <a:cs typeface="Montserrat"/>
                <a:sym typeface="Montserrat"/>
              </a:endParaRPr>
            </a:p>
          </p:txBody>
        </p:sp>
        <p:pic>
          <p:nvPicPr>
            <p:cNvPr id="637" name="Google Shape;637;p7"/>
            <p:cNvPicPr preferRelativeResize="0"/>
            <p:nvPr/>
          </p:nvPicPr>
          <p:blipFill rotWithShape="1">
            <a:blip r:embed="rId4">
              <a:alphaModFix/>
            </a:blip>
            <a:srcRect b="0" l="0" r="0" t="0"/>
            <a:stretch/>
          </p:blipFill>
          <p:spPr>
            <a:xfrm>
              <a:off x="1206311" y="4480350"/>
              <a:ext cx="272274" cy="272274"/>
            </a:xfrm>
            <a:prstGeom prst="rect">
              <a:avLst/>
            </a:prstGeom>
            <a:noFill/>
            <a:ln>
              <a:noFill/>
            </a:ln>
          </p:spPr>
        </p:pic>
      </p:grpSp>
      <p:grpSp>
        <p:nvGrpSpPr>
          <p:cNvPr id="638" name="Google Shape;638;p7"/>
          <p:cNvGrpSpPr/>
          <p:nvPr/>
        </p:nvGrpSpPr>
        <p:grpSpPr>
          <a:xfrm>
            <a:off x="4566538" y="4093100"/>
            <a:ext cx="2063400" cy="777000"/>
            <a:chOff x="950063" y="3392223"/>
            <a:chExt cx="2063400" cy="777000"/>
          </a:xfrm>
        </p:grpSpPr>
        <p:sp>
          <p:nvSpPr>
            <p:cNvPr id="639" name="Google Shape;639;p7"/>
            <p:cNvSpPr/>
            <p:nvPr/>
          </p:nvSpPr>
          <p:spPr>
            <a:xfrm>
              <a:off x="950063" y="3392223"/>
              <a:ext cx="2063400" cy="777000"/>
            </a:xfrm>
            <a:prstGeom prst="roundRect">
              <a:avLst>
                <a:gd fmla="val 13262" name="adj"/>
              </a:avLst>
            </a:prstGeom>
            <a:solidFill>
              <a:schemeClr val="lt1"/>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0" name="Google Shape;640;p7"/>
            <p:cNvSpPr txBox="1"/>
            <p:nvPr/>
          </p:nvSpPr>
          <p:spPr>
            <a:xfrm>
              <a:off x="1903103" y="3521200"/>
              <a:ext cx="1078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100" u="none" cap="none" strike="noStrike">
                  <a:solidFill>
                    <a:srgbClr val="000043"/>
                  </a:solidFill>
                  <a:latin typeface="Montserrat"/>
                  <a:ea typeface="Montserrat"/>
                  <a:cs typeface="Montserrat"/>
                  <a:sym typeface="Montserrat"/>
                </a:rPr>
                <a:t>Projets abandonnés</a:t>
              </a:r>
              <a:endParaRPr b="0" i="0" sz="1100" u="none" cap="none" strike="noStrike">
                <a:solidFill>
                  <a:srgbClr val="000043"/>
                </a:solidFill>
                <a:latin typeface="Montserrat"/>
                <a:ea typeface="Montserrat"/>
                <a:cs typeface="Montserrat"/>
                <a:sym typeface="Montserrat"/>
              </a:endParaRPr>
            </a:p>
          </p:txBody>
        </p:sp>
        <p:sp>
          <p:nvSpPr>
            <p:cNvPr id="641" name="Google Shape;641;p7"/>
            <p:cNvSpPr/>
            <p:nvPr/>
          </p:nvSpPr>
          <p:spPr>
            <a:xfrm>
              <a:off x="1045542" y="3486785"/>
              <a:ext cx="588000" cy="588000"/>
            </a:xfrm>
            <a:prstGeom prst="roundRect">
              <a:avLst>
                <a:gd fmla="val 25583" name="adj"/>
              </a:avLst>
            </a:prstGeom>
            <a:solidFill>
              <a:srgbClr val="F0F6FF"/>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434343"/>
                </a:buClr>
                <a:buSzPts val="1100"/>
                <a:buFont typeface="Arial"/>
                <a:buNone/>
              </a:pPr>
              <a:r>
                <a:t/>
              </a:r>
              <a:endParaRPr b="0" i="0" sz="2100" u="none" cap="none" strike="noStrike">
                <a:solidFill>
                  <a:srgbClr val="000000"/>
                </a:solidFill>
                <a:latin typeface="Arial"/>
                <a:ea typeface="Arial"/>
                <a:cs typeface="Arial"/>
                <a:sym typeface="Arial"/>
              </a:endParaRPr>
            </a:p>
          </p:txBody>
        </p:sp>
        <p:sp>
          <p:nvSpPr>
            <p:cNvPr id="642" name="Google Shape;642;p7"/>
            <p:cNvSpPr txBox="1"/>
            <p:nvPr/>
          </p:nvSpPr>
          <p:spPr>
            <a:xfrm>
              <a:off x="1612575" y="3611401"/>
              <a:ext cx="345900" cy="338700"/>
            </a:xfrm>
            <a:prstGeom prst="rect">
              <a:avLst/>
            </a:prstGeom>
            <a:noFill/>
            <a:ln>
              <a:noFill/>
            </a:ln>
          </p:spPr>
          <p:txBody>
            <a:bodyPr anchorCtr="0" anchor="t" bIns="0" lIns="91425" spcFirstLastPara="1" rIns="91425" wrap="square" tIns="0">
              <a:spAutoFit/>
            </a:bodyPr>
            <a:lstStyle/>
            <a:p>
              <a:pPr indent="0" lvl="0" marL="0" marR="0" rtl="0" algn="l">
                <a:lnSpc>
                  <a:spcPct val="100000"/>
                </a:lnSpc>
                <a:spcBef>
                  <a:spcPts val="0"/>
                </a:spcBef>
                <a:spcAft>
                  <a:spcPts val="0"/>
                </a:spcAft>
                <a:buClr>
                  <a:srgbClr val="000000"/>
                </a:buClr>
                <a:buSzPts val="2200"/>
                <a:buFont typeface="Arial"/>
                <a:buNone/>
              </a:pPr>
              <a:r>
                <a:rPr b="1" i="0" lang="fr" sz="2200" u="none" cap="none" strike="noStrike">
                  <a:solidFill>
                    <a:schemeClr val="dk2"/>
                  </a:solidFill>
                  <a:latin typeface="Montserrat"/>
                  <a:ea typeface="Montserrat"/>
                  <a:cs typeface="Montserrat"/>
                  <a:sym typeface="Montserrat"/>
                </a:rPr>
                <a:t>2</a:t>
              </a:r>
              <a:endParaRPr b="1" i="0" sz="1500" u="none" cap="none" strike="noStrike">
                <a:solidFill>
                  <a:schemeClr val="dk2"/>
                </a:solidFill>
                <a:latin typeface="Montserrat"/>
                <a:ea typeface="Montserrat"/>
                <a:cs typeface="Montserrat"/>
                <a:sym typeface="Montserrat"/>
              </a:endParaRPr>
            </a:p>
          </p:txBody>
        </p:sp>
        <p:pic>
          <p:nvPicPr>
            <p:cNvPr id="643" name="Google Shape;643;p7"/>
            <p:cNvPicPr preferRelativeResize="0"/>
            <p:nvPr/>
          </p:nvPicPr>
          <p:blipFill rotWithShape="1">
            <a:blip r:embed="rId5">
              <a:alphaModFix/>
            </a:blip>
            <a:srcRect b="0" l="0" r="0" t="0"/>
            <a:stretch/>
          </p:blipFill>
          <p:spPr>
            <a:xfrm>
              <a:off x="1203388" y="3644587"/>
              <a:ext cx="272274" cy="272274"/>
            </a:xfrm>
            <a:prstGeom prst="rect">
              <a:avLst/>
            </a:prstGeom>
            <a:noFill/>
            <a:ln>
              <a:noFill/>
            </a:ln>
          </p:spPr>
        </p:pic>
      </p:grpSp>
      <p:grpSp>
        <p:nvGrpSpPr>
          <p:cNvPr id="644" name="Google Shape;644;p7"/>
          <p:cNvGrpSpPr/>
          <p:nvPr/>
        </p:nvGrpSpPr>
        <p:grpSpPr>
          <a:xfrm>
            <a:off x="2396875" y="4093100"/>
            <a:ext cx="2063400" cy="777000"/>
            <a:chOff x="950063" y="2554023"/>
            <a:chExt cx="2063400" cy="777000"/>
          </a:xfrm>
        </p:grpSpPr>
        <p:sp>
          <p:nvSpPr>
            <p:cNvPr id="645" name="Google Shape;645;p7"/>
            <p:cNvSpPr/>
            <p:nvPr/>
          </p:nvSpPr>
          <p:spPr>
            <a:xfrm>
              <a:off x="950063" y="2554023"/>
              <a:ext cx="2063400" cy="777000"/>
            </a:xfrm>
            <a:prstGeom prst="roundRect">
              <a:avLst>
                <a:gd fmla="val 13262" name="adj"/>
              </a:avLst>
            </a:prstGeom>
            <a:solidFill>
              <a:schemeClr val="lt1"/>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6" name="Google Shape;646;p7"/>
            <p:cNvSpPr txBox="1"/>
            <p:nvPr/>
          </p:nvSpPr>
          <p:spPr>
            <a:xfrm>
              <a:off x="1903103" y="2683000"/>
              <a:ext cx="1078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fr" sz="1100" u="none" cap="none" strike="noStrike">
                  <a:solidFill>
                    <a:srgbClr val="000043"/>
                  </a:solidFill>
                  <a:latin typeface="Montserrat"/>
                  <a:ea typeface="Montserrat"/>
                  <a:cs typeface="Montserrat"/>
                  <a:sym typeface="Montserrat"/>
                </a:rPr>
                <a:t>Projets en execution</a:t>
              </a:r>
              <a:endParaRPr b="0" i="0" sz="1100" u="none" cap="none" strike="noStrike">
                <a:solidFill>
                  <a:srgbClr val="000043"/>
                </a:solidFill>
                <a:latin typeface="Montserrat"/>
                <a:ea typeface="Montserrat"/>
                <a:cs typeface="Montserrat"/>
                <a:sym typeface="Montserrat"/>
              </a:endParaRPr>
            </a:p>
          </p:txBody>
        </p:sp>
        <p:sp>
          <p:nvSpPr>
            <p:cNvPr id="647" name="Google Shape;647;p7"/>
            <p:cNvSpPr/>
            <p:nvPr/>
          </p:nvSpPr>
          <p:spPr>
            <a:xfrm>
              <a:off x="1045542" y="2648585"/>
              <a:ext cx="588000" cy="588000"/>
            </a:xfrm>
            <a:prstGeom prst="roundRect">
              <a:avLst>
                <a:gd fmla="val 25583" name="adj"/>
              </a:avLst>
            </a:prstGeom>
            <a:solidFill>
              <a:srgbClr val="F0F6FF"/>
            </a:solidFill>
            <a:ln>
              <a:noFill/>
            </a:ln>
          </p:spPr>
          <p:txBody>
            <a:bodyPr anchorCtr="0" anchor="ctr" bIns="91425" lIns="0" spcFirstLastPara="1" rIns="0" wrap="square" tIns="91425">
              <a:noAutofit/>
            </a:bodyPr>
            <a:lstStyle/>
            <a:p>
              <a:pPr indent="0" lvl="0" marL="0" marR="0" rtl="0" algn="ctr">
                <a:lnSpc>
                  <a:spcPct val="100000"/>
                </a:lnSpc>
                <a:spcBef>
                  <a:spcPts val="0"/>
                </a:spcBef>
                <a:spcAft>
                  <a:spcPts val="0"/>
                </a:spcAft>
                <a:buClr>
                  <a:srgbClr val="434343"/>
                </a:buClr>
                <a:buSzPts val="1100"/>
                <a:buFont typeface="Arial"/>
                <a:buNone/>
              </a:pPr>
              <a:r>
                <a:t/>
              </a:r>
              <a:endParaRPr b="0" i="0" sz="2100" u="none" cap="none" strike="noStrike">
                <a:solidFill>
                  <a:srgbClr val="000000"/>
                </a:solidFill>
                <a:latin typeface="Arial"/>
                <a:ea typeface="Arial"/>
                <a:cs typeface="Arial"/>
                <a:sym typeface="Arial"/>
              </a:endParaRPr>
            </a:p>
          </p:txBody>
        </p:sp>
        <p:sp>
          <p:nvSpPr>
            <p:cNvPr id="648" name="Google Shape;648;p7"/>
            <p:cNvSpPr txBox="1"/>
            <p:nvPr/>
          </p:nvSpPr>
          <p:spPr>
            <a:xfrm>
              <a:off x="1612575" y="2773201"/>
              <a:ext cx="345900" cy="338700"/>
            </a:xfrm>
            <a:prstGeom prst="rect">
              <a:avLst/>
            </a:prstGeom>
            <a:noFill/>
            <a:ln>
              <a:noFill/>
            </a:ln>
          </p:spPr>
          <p:txBody>
            <a:bodyPr anchorCtr="0" anchor="t" bIns="0" lIns="91425" spcFirstLastPara="1" rIns="91425" wrap="square" tIns="0">
              <a:spAutoFit/>
            </a:bodyPr>
            <a:lstStyle/>
            <a:p>
              <a:pPr indent="0" lvl="0" marL="0" marR="0" rtl="0" algn="l">
                <a:lnSpc>
                  <a:spcPct val="100000"/>
                </a:lnSpc>
                <a:spcBef>
                  <a:spcPts val="0"/>
                </a:spcBef>
                <a:spcAft>
                  <a:spcPts val="0"/>
                </a:spcAft>
                <a:buClr>
                  <a:srgbClr val="000000"/>
                </a:buClr>
                <a:buSzPts val="2200"/>
                <a:buFont typeface="Arial"/>
                <a:buNone/>
              </a:pPr>
              <a:r>
                <a:rPr b="1" i="0" lang="fr" sz="2200" u="none" cap="none" strike="noStrike">
                  <a:solidFill>
                    <a:schemeClr val="dk2"/>
                  </a:solidFill>
                  <a:latin typeface="Montserrat"/>
                  <a:ea typeface="Montserrat"/>
                  <a:cs typeface="Montserrat"/>
                  <a:sym typeface="Montserrat"/>
                </a:rPr>
                <a:t>1</a:t>
              </a:r>
              <a:endParaRPr b="1" i="0" sz="1500" u="none" cap="none" strike="noStrike">
                <a:solidFill>
                  <a:schemeClr val="dk2"/>
                </a:solidFill>
                <a:latin typeface="Montserrat"/>
                <a:ea typeface="Montserrat"/>
                <a:cs typeface="Montserrat"/>
                <a:sym typeface="Montserrat"/>
              </a:endParaRPr>
            </a:p>
          </p:txBody>
        </p:sp>
        <p:pic>
          <p:nvPicPr>
            <p:cNvPr id="649" name="Google Shape;649;p7"/>
            <p:cNvPicPr preferRelativeResize="0"/>
            <p:nvPr/>
          </p:nvPicPr>
          <p:blipFill rotWithShape="1">
            <a:blip r:embed="rId6">
              <a:alphaModFix/>
            </a:blip>
            <a:srcRect b="0" l="0" r="0" t="0"/>
            <a:stretch/>
          </p:blipFill>
          <p:spPr>
            <a:xfrm>
              <a:off x="1228914" y="2808816"/>
              <a:ext cx="221229" cy="272274"/>
            </a:xfrm>
            <a:prstGeom prst="rect">
              <a:avLst/>
            </a:prstGeom>
            <a:noFill/>
            <a:ln>
              <a:noFill/>
            </a:ln>
          </p:spPr>
        </p:pic>
      </p:grpSp>
      <p:sp>
        <p:nvSpPr>
          <p:cNvPr id="650" name="Google Shape;650;p7"/>
          <p:cNvSpPr/>
          <p:nvPr/>
        </p:nvSpPr>
        <p:spPr>
          <a:xfrm>
            <a:off x="250525" y="1444375"/>
            <a:ext cx="4209900" cy="2564700"/>
          </a:xfrm>
          <a:prstGeom prst="roundRect">
            <a:avLst>
              <a:gd fmla="val 3832" name="adj"/>
            </a:avLst>
          </a:prstGeom>
          <a:solidFill>
            <a:srgbClr val="FFFFFF"/>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1" name="Google Shape;651;p7"/>
          <p:cNvSpPr txBox="1"/>
          <p:nvPr/>
        </p:nvSpPr>
        <p:spPr>
          <a:xfrm>
            <a:off x="341550" y="1518425"/>
            <a:ext cx="1896000" cy="357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fr" sz="1125" u="none" cap="none" strike="noStrike">
                <a:solidFill>
                  <a:srgbClr val="434343"/>
                </a:solidFill>
                <a:latin typeface="Montserrat"/>
                <a:ea typeface="Montserrat"/>
                <a:cs typeface="Montserrat"/>
                <a:sym typeface="Montserrat"/>
              </a:rPr>
              <a:t>Projets </a:t>
            </a:r>
            <a:r>
              <a:rPr b="0" i="0" lang="fr" sz="825" u="none" cap="none" strike="noStrike">
                <a:solidFill>
                  <a:schemeClr val="dk2"/>
                </a:solidFill>
                <a:latin typeface="Montserrat"/>
                <a:ea typeface="Montserrat"/>
                <a:cs typeface="Montserrat"/>
                <a:sym typeface="Montserrat"/>
              </a:rPr>
              <a:t>STATUT</a:t>
            </a:r>
            <a:endParaRPr b="0" i="0" sz="1025" u="none" cap="none" strike="noStrike">
              <a:solidFill>
                <a:srgbClr val="434343"/>
              </a:solidFill>
              <a:latin typeface="Montserrat"/>
              <a:ea typeface="Montserrat"/>
              <a:cs typeface="Montserrat"/>
              <a:sym typeface="Montserrat"/>
            </a:endParaRPr>
          </a:p>
        </p:txBody>
      </p:sp>
      <p:pic>
        <p:nvPicPr>
          <p:cNvPr id="652" name="Google Shape;652;p7" title="Chart"/>
          <p:cNvPicPr preferRelativeResize="0"/>
          <p:nvPr/>
        </p:nvPicPr>
        <p:blipFill rotWithShape="1">
          <a:blip r:embed="rId7">
            <a:alphaModFix/>
          </a:blip>
          <a:srcRect b="0" l="0" r="0" t="0"/>
          <a:stretch/>
        </p:blipFill>
        <p:spPr>
          <a:xfrm>
            <a:off x="341550" y="1917500"/>
            <a:ext cx="3287723" cy="1957274"/>
          </a:xfrm>
          <a:prstGeom prst="rect">
            <a:avLst/>
          </a:prstGeom>
          <a:noFill/>
          <a:ln>
            <a:noFill/>
          </a:ln>
        </p:spPr>
      </p:pic>
      <p:sp>
        <p:nvSpPr>
          <p:cNvPr id="653" name="Google Shape;653;p7"/>
          <p:cNvSpPr txBox="1"/>
          <p:nvPr/>
        </p:nvSpPr>
        <p:spPr>
          <a:xfrm>
            <a:off x="3552900" y="1583407"/>
            <a:ext cx="8415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Backlog</a:t>
            </a:r>
            <a:endParaRPr b="0" i="0" sz="800" u="none" cap="none" strike="noStrike">
              <a:solidFill>
                <a:srgbClr val="000043"/>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Cadrage</a:t>
            </a:r>
            <a:endParaRPr b="0" i="0" sz="800" u="none" cap="none" strike="noStrike">
              <a:solidFill>
                <a:srgbClr val="000043"/>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Exécution</a:t>
            </a:r>
            <a:endParaRPr b="0" i="0" sz="800" u="none" cap="none" strike="noStrike">
              <a:solidFill>
                <a:srgbClr val="000043"/>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Terminé</a:t>
            </a:r>
            <a:endParaRPr b="0" i="0" sz="800" u="none" cap="none" strike="noStrike">
              <a:solidFill>
                <a:srgbClr val="000043"/>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Abandonné</a:t>
            </a:r>
            <a:endParaRPr b="0" i="0" sz="800" u="none" cap="none" strike="noStrike">
              <a:solidFill>
                <a:srgbClr val="000043"/>
              </a:solidFill>
              <a:latin typeface="Montserrat"/>
              <a:ea typeface="Montserrat"/>
              <a:cs typeface="Montserrat"/>
              <a:sym typeface="Montserrat"/>
            </a:endParaRPr>
          </a:p>
        </p:txBody>
      </p:sp>
      <p:sp>
        <p:nvSpPr>
          <p:cNvPr id="654" name="Google Shape;654;p7"/>
          <p:cNvSpPr/>
          <p:nvPr/>
        </p:nvSpPr>
        <p:spPr>
          <a:xfrm>
            <a:off x="3490536" y="1680465"/>
            <a:ext cx="83700" cy="83700"/>
          </a:xfrm>
          <a:prstGeom prst="ellipse">
            <a:avLst/>
          </a:prstGeom>
          <a:solidFill>
            <a:srgbClr val="C9DA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7"/>
          <p:cNvSpPr/>
          <p:nvPr/>
        </p:nvSpPr>
        <p:spPr>
          <a:xfrm>
            <a:off x="3490536" y="1867674"/>
            <a:ext cx="83700" cy="83700"/>
          </a:xfrm>
          <a:prstGeom prst="ellipse">
            <a:avLst/>
          </a:pr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7"/>
          <p:cNvSpPr/>
          <p:nvPr/>
        </p:nvSpPr>
        <p:spPr>
          <a:xfrm>
            <a:off x="3490536" y="2054884"/>
            <a:ext cx="83700" cy="83700"/>
          </a:xfrm>
          <a:prstGeom prst="ellipse">
            <a:avLst/>
          </a:pr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7" name="Google Shape;657;p7"/>
          <p:cNvSpPr/>
          <p:nvPr/>
        </p:nvSpPr>
        <p:spPr>
          <a:xfrm>
            <a:off x="3490536" y="2242093"/>
            <a:ext cx="83700" cy="83700"/>
          </a:xfrm>
          <a:prstGeom prst="ellipse">
            <a:avLst/>
          </a:prstGeom>
          <a:solidFill>
            <a:srgbClr val="1155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7"/>
          <p:cNvSpPr/>
          <p:nvPr/>
        </p:nvSpPr>
        <p:spPr>
          <a:xfrm>
            <a:off x="3490536" y="2429302"/>
            <a:ext cx="83700" cy="83700"/>
          </a:xfrm>
          <a:prstGeom prst="ellipse">
            <a:avLst/>
          </a:prstGeom>
          <a:solidFill>
            <a:srgbClr val="1C458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7"/>
          <p:cNvSpPr/>
          <p:nvPr/>
        </p:nvSpPr>
        <p:spPr>
          <a:xfrm>
            <a:off x="4589725" y="1444375"/>
            <a:ext cx="4209900" cy="2564700"/>
          </a:xfrm>
          <a:prstGeom prst="roundRect">
            <a:avLst>
              <a:gd fmla="val 3832" name="adj"/>
            </a:avLst>
          </a:prstGeom>
          <a:solidFill>
            <a:srgbClr val="FFFFFF"/>
          </a:solidFill>
          <a:ln cap="flat" cmpd="sng" w="9525">
            <a:solidFill>
              <a:srgbClr val="E3E8EE"/>
            </a:solidFill>
            <a:prstDash val="solid"/>
            <a:round/>
            <a:headEnd len="sm" w="sm" type="none"/>
            <a:tailEnd len="sm" w="sm" type="none"/>
          </a:ln>
        </p:spPr>
        <p:txBody>
          <a:bodyPr anchorCtr="0" anchor="ctr" bIns="91425" lIns="91425" spcFirstLastPara="1" rIns="91425" wrap="square" tIns="91425">
            <a:noAutofit/>
          </a:bodyPr>
          <a:lstStyle/>
          <a:p>
            <a:pPr indent="0" lvl="0" marL="201168"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660" name="Google Shape;660;p7" title="Gráfico"/>
          <p:cNvPicPr preferRelativeResize="0"/>
          <p:nvPr/>
        </p:nvPicPr>
        <p:blipFill rotWithShape="1">
          <a:blip r:embed="rId8">
            <a:alphaModFix/>
          </a:blip>
          <a:srcRect b="0" l="0" r="0" t="0"/>
          <a:stretch/>
        </p:blipFill>
        <p:spPr>
          <a:xfrm>
            <a:off x="4756500" y="1956208"/>
            <a:ext cx="3135600" cy="1824843"/>
          </a:xfrm>
          <a:prstGeom prst="rect">
            <a:avLst/>
          </a:prstGeom>
          <a:noFill/>
          <a:ln>
            <a:noFill/>
          </a:ln>
        </p:spPr>
      </p:pic>
      <p:sp>
        <p:nvSpPr>
          <p:cNvPr id="661" name="Google Shape;661;p7"/>
          <p:cNvSpPr txBox="1"/>
          <p:nvPr/>
        </p:nvSpPr>
        <p:spPr>
          <a:xfrm>
            <a:off x="4680750" y="1511916"/>
            <a:ext cx="1677900" cy="357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fr" sz="1125" u="none" cap="none" strike="noStrike">
                <a:solidFill>
                  <a:srgbClr val="434343"/>
                </a:solidFill>
                <a:latin typeface="Montserrat"/>
                <a:ea typeface="Montserrat"/>
                <a:cs typeface="Montserrat"/>
                <a:sym typeface="Montserrat"/>
              </a:rPr>
              <a:t>Projets </a:t>
            </a:r>
            <a:r>
              <a:rPr b="0" i="0" lang="fr" sz="825" u="none" cap="none" strike="noStrike">
                <a:solidFill>
                  <a:schemeClr val="dk2"/>
                </a:solidFill>
                <a:latin typeface="Montserrat"/>
                <a:ea typeface="Montserrat"/>
                <a:cs typeface="Montserrat"/>
                <a:sym typeface="Montserrat"/>
              </a:rPr>
              <a:t>AVANCEMENT</a:t>
            </a:r>
            <a:endParaRPr b="0" i="0" sz="1025" u="none" cap="none" strike="noStrike">
              <a:solidFill>
                <a:srgbClr val="434343"/>
              </a:solidFill>
              <a:latin typeface="Montserrat"/>
              <a:ea typeface="Montserrat"/>
              <a:cs typeface="Montserrat"/>
              <a:sym typeface="Montserrat"/>
            </a:endParaRPr>
          </a:p>
        </p:txBody>
      </p:sp>
      <p:sp>
        <p:nvSpPr>
          <p:cNvPr id="662" name="Google Shape;662;p7"/>
          <p:cNvSpPr txBox="1"/>
          <p:nvPr/>
        </p:nvSpPr>
        <p:spPr>
          <a:xfrm>
            <a:off x="7729214" y="1583400"/>
            <a:ext cx="1063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&lt; 20%</a:t>
            </a:r>
            <a:endParaRPr b="0" i="0" sz="800" u="none" cap="none" strike="noStrike">
              <a:solidFill>
                <a:srgbClr val="000043"/>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Entre 20 et 80%</a:t>
            </a:r>
            <a:endParaRPr b="0" i="0" sz="800" u="none" cap="none" strike="noStrike">
              <a:solidFill>
                <a:srgbClr val="000043"/>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800"/>
              <a:buFont typeface="Arial"/>
              <a:buNone/>
            </a:pPr>
            <a:r>
              <a:rPr b="0" i="0" lang="fr" sz="800" u="none" cap="none" strike="noStrike">
                <a:solidFill>
                  <a:srgbClr val="000043"/>
                </a:solidFill>
                <a:latin typeface="Montserrat"/>
                <a:ea typeface="Montserrat"/>
                <a:cs typeface="Montserrat"/>
                <a:sym typeface="Montserrat"/>
              </a:rPr>
              <a:t>80%</a:t>
            </a:r>
            <a:endParaRPr b="0" i="0" sz="800" u="none" cap="none" strike="noStrike">
              <a:solidFill>
                <a:srgbClr val="000043"/>
              </a:solidFill>
              <a:latin typeface="Montserrat"/>
              <a:ea typeface="Montserrat"/>
              <a:cs typeface="Montserrat"/>
              <a:sym typeface="Montserrat"/>
            </a:endParaRPr>
          </a:p>
        </p:txBody>
      </p:sp>
      <p:sp>
        <p:nvSpPr>
          <p:cNvPr id="663" name="Google Shape;663;p7"/>
          <p:cNvSpPr/>
          <p:nvPr/>
        </p:nvSpPr>
        <p:spPr>
          <a:xfrm>
            <a:off x="7666849" y="1680465"/>
            <a:ext cx="83700" cy="83700"/>
          </a:xfrm>
          <a:prstGeom prst="ellipse">
            <a:avLst/>
          </a:pr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7"/>
          <p:cNvSpPr/>
          <p:nvPr/>
        </p:nvSpPr>
        <p:spPr>
          <a:xfrm>
            <a:off x="7666849" y="1867674"/>
            <a:ext cx="83700" cy="83700"/>
          </a:xfrm>
          <a:prstGeom prst="ellipse">
            <a:avLst/>
          </a:prstGeom>
          <a:solidFill>
            <a:srgbClr val="1155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7"/>
          <p:cNvSpPr/>
          <p:nvPr/>
        </p:nvSpPr>
        <p:spPr>
          <a:xfrm>
            <a:off x="7666849" y="2054884"/>
            <a:ext cx="83700" cy="83700"/>
          </a:xfrm>
          <a:prstGeom prst="ellipse">
            <a:avLst/>
          </a:prstGeom>
          <a:solidFill>
            <a:srgbClr val="1C458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66" name="Google Shape;666;p7"/>
          <p:cNvPicPr preferRelativeResize="0"/>
          <p:nvPr/>
        </p:nvPicPr>
        <p:blipFill>
          <a:blip r:embed="rId9">
            <a:alphaModFix/>
          </a:blip>
          <a:stretch>
            <a:fillRect/>
          </a:stretch>
        </p:blipFill>
        <p:spPr>
          <a:xfrm>
            <a:off x="6608350" y="597075"/>
            <a:ext cx="393599" cy="3935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4"/>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672" name="Google Shape;672;p4"/>
          <p:cNvSpPr txBox="1"/>
          <p:nvPr/>
        </p:nvSpPr>
        <p:spPr>
          <a:xfrm>
            <a:off x="13110000" y="881124"/>
            <a:ext cx="1104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fr" sz="800" u="none" cap="none" strike="noStrike">
                <a:solidFill>
                  <a:schemeClr val="dk1"/>
                </a:solidFill>
                <a:latin typeface="Montserrat Medium"/>
                <a:ea typeface="Montserrat Medium"/>
                <a:cs typeface="Montserrat Medium"/>
                <a:sym typeface="Montserrat Medium"/>
              </a:rPr>
              <a:t>Point d'attention</a:t>
            </a:r>
            <a:endParaRPr b="0" i="0" sz="800" u="none" cap="none" strike="noStrike">
              <a:solidFill>
                <a:schemeClr val="dk1"/>
              </a:solidFill>
              <a:latin typeface="Montserrat Medium"/>
              <a:ea typeface="Montserrat Medium"/>
              <a:cs typeface="Montserrat Medium"/>
              <a:sym typeface="Montserrat Medium"/>
            </a:endParaRPr>
          </a:p>
        </p:txBody>
      </p:sp>
      <p:sp>
        <p:nvSpPr>
          <p:cNvPr id="673" name="Google Shape;673;p4"/>
          <p:cNvSpPr/>
          <p:nvPr/>
        </p:nvSpPr>
        <p:spPr>
          <a:xfrm>
            <a:off x="12820627" y="1188924"/>
            <a:ext cx="139994" cy="139150"/>
          </a:xfrm>
          <a:custGeom>
            <a:rect b="b" l="l" r="r" t="t"/>
            <a:pathLst>
              <a:path extrusionOk="0" h="11713" w="11784">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rgbClr val="435D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4"/>
          <p:cNvSpPr txBox="1"/>
          <p:nvPr/>
        </p:nvSpPr>
        <p:spPr>
          <a:xfrm>
            <a:off x="918725" y="338775"/>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1" i="0" lang="fr" sz="1700" u="none" cap="none" strike="noStrike">
                <a:solidFill>
                  <a:srgbClr val="061333"/>
                </a:solidFill>
                <a:latin typeface="Montserrat"/>
                <a:ea typeface="Montserrat"/>
                <a:cs typeface="Montserrat"/>
                <a:sym typeface="Montserrat"/>
              </a:rPr>
              <a:t>Vue d’ensemble des projets</a:t>
            </a:r>
            <a:endParaRPr b="1" i="0" sz="1700" u="none" cap="none" strike="noStrike">
              <a:solidFill>
                <a:srgbClr val="061333"/>
              </a:solidFill>
              <a:latin typeface="Montserrat"/>
              <a:ea typeface="Montserrat"/>
              <a:cs typeface="Montserrat"/>
              <a:sym typeface="Montserrat"/>
            </a:endParaRPr>
          </a:p>
        </p:txBody>
      </p:sp>
      <p:sp>
        <p:nvSpPr>
          <p:cNvPr id="675" name="Google Shape;675;p4"/>
          <p:cNvSpPr/>
          <p:nvPr/>
        </p:nvSpPr>
        <p:spPr>
          <a:xfrm>
            <a:off x="822960" y="822960"/>
            <a:ext cx="8184000" cy="4183500"/>
          </a:xfrm>
          <a:prstGeom prst="roundRect">
            <a:avLst>
              <a:gd fmla="val 2186" name="adj"/>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76" name="Google Shape;676;p4"/>
          <p:cNvGraphicFramePr/>
          <p:nvPr/>
        </p:nvGraphicFramePr>
        <p:xfrm>
          <a:off x="914400" y="914400"/>
          <a:ext cx="3000000" cy="3000000"/>
        </p:xfrm>
        <a:graphic>
          <a:graphicData uri="http://schemas.openxmlformats.org/drawingml/2006/table">
            <a:tbl>
              <a:tblPr>
                <a:noFill/>
                <a:tableStyleId>{8BACE053-C0A9-450B-A795-E28FA0AEA547}</a:tableStyleId>
              </a:tblPr>
              <a:tblGrid>
                <a:gridCol w="2514600"/>
                <a:gridCol w="914400"/>
                <a:gridCol w="548650"/>
                <a:gridCol w="548650"/>
                <a:gridCol w="1645925"/>
                <a:gridCol w="914400"/>
                <a:gridCol w="914400"/>
              </a:tblGrid>
              <a:tr h="274325">
                <a:tc>
                  <a:txBody>
                    <a:bodyPr/>
                    <a:lstStyle/>
                    <a:p>
                      <a:pPr indent="0" lvl="0" marL="0" marR="0" rtl="0" algn="l">
                        <a:lnSpc>
                          <a:spcPct val="100000"/>
                        </a:lnSpc>
                        <a:spcBef>
                          <a:spcPts val="0"/>
                        </a:spcBef>
                        <a:spcAft>
                          <a:spcPts val="0"/>
                        </a:spcAft>
                        <a:buClr>
                          <a:srgbClr val="061333"/>
                        </a:buClr>
                        <a:buSzPts val="1000"/>
                        <a:buFont typeface="Verdana"/>
                        <a:buNone/>
                      </a:pPr>
                      <a:r>
                        <a:rPr b="1" lang="fr" sz="1000" u="none" cap="none" strike="noStrike">
                          <a:solidFill>
                            <a:srgbClr val="061333"/>
                          </a:solidFill>
                          <a:latin typeface="Montserrat"/>
                          <a:ea typeface="Montserrat"/>
                          <a:cs typeface="Montserrat"/>
                          <a:sym typeface="Montserrat"/>
                        </a:rPr>
                        <a:t>Projet</a:t>
                      </a:r>
                      <a:endParaRPr sz="10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Statut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Resp.</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Avanc.</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Météo</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Budget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Effort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465775">
                <a:tc>
                  <a:txBody>
                    <a:bodyPr/>
                    <a:lstStyle/>
                    <a:p>
                      <a:pPr indent="0" lvl="0" marL="0" rtl="0" algn="l">
                        <a:spcBef>
                          <a:spcPts val="0"/>
                        </a:spcBef>
                        <a:spcAft>
                          <a:spcPts val="0"/>
                        </a:spcAft>
                        <a:buClr>
                          <a:schemeClr val="accent2"/>
                        </a:buClr>
                        <a:buSzPts val="1100"/>
                        <a:buFont typeface="Arial"/>
                        <a:buNone/>
                      </a:pPr>
                      <a:r>
                        <a:rPr lang="fr" sz="800">
                          <a:solidFill>
                            <a:srgbClr val="061333"/>
                          </a:solidFill>
                          <a:latin typeface="Montserrat SemiBold"/>
                          <a:ea typeface="Montserrat SemiBold"/>
                          <a:cs typeface="Montserrat SemiBold"/>
                          <a:sym typeface="Montserrat SemiBold"/>
                        </a:rPr>
                        <a:t>Titre de votre projet 1</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Projet validé</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ED</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45%</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FF922B"/>
                          </a:solidFill>
                          <a:latin typeface="Montserrat"/>
                          <a:ea typeface="Montserrat"/>
                          <a:cs typeface="Montserrat"/>
                          <a:sym typeface="Montserrat"/>
                        </a:rPr>
                        <a:t>C'est compliqué</a:t>
                      </a:r>
                      <a:br>
                        <a:rPr lang="fr" sz="800" u="none" cap="none" strike="noStrike">
                          <a:solidFill>
                            <a:srgbClr val="03E26B"/>
                          </a:solidFill>
                          <a:latin typeface="Montserrat"/>
                          <a:ea typeface="Montserrat"/>
                          <a:cs typeface="Montserrat"/>
                          <a:sym typeface="Montserrat"/>
                        </a:rPr>
                      </a:b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Arial"/>
                        <a:buNone/>
                      </a:pPr>
                      <a:r>
                        <a:rPr lang="fr" sz="600">
                          <a:solidFill>
                            <a:srgbClr val="061333"/>
                          </a:solidFill>
                          <a:latin typeface="Montserrat"/>
                          <a:ea typeface="Montserrat"/>
                          <a:cs typeface="Montserrat"/>
                          <a:sym typeface="Montserrat"/>
                        </a:rPr>
                        <a:t>description de la météo</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0E2"/>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a:solidFill>
                            <a:srgbClr val="061333"/>
                          </a:solidFill>
                          <a:latin typeface="Montserrat"/>
                          <a:ea typeface="Montserrat"/>
                          <a:cs typeface="Montserrat"/>
                          <a:sym typeface="Montserrat"/>
                        </a:rPr>
                        <a:t>–</a:t>
                      </a:r>
                      <a:r>
                        <a:rPr lang="fr" sz="800" u="none" cap="none" strike="noStrike">
                          <a:solidFill>
                            <a:srgbClr val="061333"/>
                          </a:solidFill>
                          <a:latin typeface="Montserrat"/>
                          <a:ea typeface="Montserrat"/>
                          <a:cs typeface="Montserrat"/>
                          <a:sym typeface="Montserrat"/>
                        </a:rPr>
                        <a:t> / </a:t>
                      </a:r>
                      <a:r>
                        <a:rPr lang="fr" sz="800">
                          <a:solidFill>
                            <a:srgbClr val="061333"/>
                          </a:solidFill>
                          <a:latin typeface="Montserrat"/>
                          <a:ea typeface="Montserrat"/>
                          <a:cs typeface="Montserrat"/>
                          <a:sym typeface="Montserrat"/>
                        </a:rPr>
                        <a:t>–</a:t>
                      </a:r>
                      <a:r>
                        <a:rPr lang="fr" sz="800" u="none" cap="none" strike="noStrike">
                          <a:solidFill>
                            <a:srgbClr val="061333"/>
                          </a:solidFill>
                          <a:latin typeface="Montserrat"/>
                          <a:ea typeface="Montserrat"/>
                          <a:cs typeface="Montserrat"/>
                          <a:sym typeface="Montserrat"/>
                        </a:rPr>
                        <a:t> j.h</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2</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Q1</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BC</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33%</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FF922B"/>
                          </a:solidFill>
                          <a:latin typeface="Montserrat"/>
                          <a:ea typeface="Montserrat"/>
                          <a:cs typeface="Montserrat"/>
                          <a:sym typeface="Montserrat"/>
                        </a:rPr>
                        <a:t>C'est compliqué</a:t>
                      </a:r>
                      <a:br>
                        <a:rPr lang="fr" sz="800" u="none" cap="none" strike="noStrike">
                          <a:solidFill>
                            <a:srgbClr val="03E26B"/>
                          </a:solidFill>
                          <a:latin typeface="Montserrat"/>
                          <a:ea typeface="Montserrat"/>
                          <a:cs typeface="Montserrat"/>
                          <a:sym typeface="Montserrat"/>
                        </a:rPr>
                      </a:b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Arial"/>
                        <a:buNone/>
                      </a:pPr>
                      <a:r>
                        <a:rPr lang="fr" sz="600">
                          <a:solidFill>
                            <a:srgbClr val="061333"/>
                          </a:solidFill>
                          <a:latin typeface="Montserrat"/>
                          <a:ea typeface="Montserrat"/>
                          <a:cs typeface="Montserrat"/>
                          <a:sym typeface="Montserrat"/>
                        </a:rPr>
                        <a:t>description de la météo</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EF1E2"/>
                    </a:solidFill>
                  </a:tcPr>
                </a:tc>
                <a:tc>
                  <a:txBody>
                    <a:bodyPr/>
                    <a:lstStyle/>
                    <a:p>
                      <a:pPr indent="0" lvl="0" marL="0" marR="0" rtl="0" algn="ctr">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3</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Idée</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ML</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47%</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03E26B"/>
                          </a:solidFill>
                          <a:latin typeface="Montserrat"/>
                          <a:ea typeface="Montserrat"/>
                          <a:cs typeface="Montserrat"/>
                          <a:sym typeface="Montserrat"/>
                        </a:rPr>
                        <a:t>Tout va bien</a:t>
                      </a:r>
                      <a:endParaRPr b="1" sz="800" u="none" cap="none" strike="noStrike">
                        <a:solidFill>
                          <a:srgbClr val="03E26B"/>
                        </a:solidFill>
                        <a:latin typeface="Montserrat"/>
                        <a:ea typeface="Montserrat"/>
                        <a:cs typeface="Montserrat"/>
                        <a:sym typeface="Montserrat"/>
                      </a:endParaRPr>
                    </a:p>
                    <a:p>
                      <a:pPr indent="0" lvl="0" marL="0" marR="0" rtl="0" algn="l">
                        <a:lnSpc>
                          <a:spcPct val="100000"/>
                        </a:lnSpc>
                        <a:spcBef>
                          <a:spcPts val="0"/>
                        </a:spcBef>
                        <a:spcAft>
                          <a:spcPts val="0"/>
                        </a:spcAft>
                        <a:buClr>
                          <a:srgbClr val="03E26B"/>
                        </a:buClr>
                        <a:buSzPts val="800"/>
                        <a:buFont typeface="Verdana"/>
                        <a:buNone/>
                      </a:pPr>
                      <a:r>
                        <a:t/>
                      </a:r>
                      <a:endParaRPr b="1" sz="800" u="none" cap="none" strike="noStrike">
                        <a:solidFill>
                          <a:srgbClr val="03E26B"/>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600"/>
                        <a:buFont typeface="Arial"/>
                        <a:buNone/>
                      </a:pPr>
                      <a:r>
                        <a:rPr lang="fr" sz="600">
                          <a:solidFill>
                            <a:schemeClr val="dk1"/>
                          </a:solidFill>
                          <a:latin typeface="Montserrat"/>
                          <a:ea typeface="Montserrat"/>
                          <a:cs typeface="Montserrat"/>
                          <a:sym typeface="Montserrat"/>
                        </a:rPr>
                        <a:t>description de la météo</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EFFEE"/>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 / -</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 / – j.h</a:t>
                      </a:r>
                      <a:endParaRPr sz="800">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4</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Priorisation</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SV</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54%</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FF0A55"/>
                        </a:buClr>
                        <a:buSzPts val="800"/>
                        <a:buFont typeface="Verdana"/>
                        <a:buNone/>
                      </a:pPr>
                      <a:r>
                        <a:rPr b="1" lang="fr" sz="800" u="none" cap="none" strike="noStrike">
                          <a:solidFill>
                            <a:srgbClr val="FF0A55"/>
                          </a:solidFill>
                          <a:latin typeface="Montserrat"/>
                          <a:ea typeface="Montserrat"/>
                          <a:cs typeface="Montserrat"/>
                          <a:sym typeface="Montserrat"/>
                        </a:rPr>
                        <a:t>Bloqué</a:t>
                      </a:r>
                      <a:endParaRPr b="1" sz="800" u="none" cap="none" strike="noStrike">
                        <a:solidFill>
                          <a:srgbClr val="FF0A55"/>
                        </a:solidFill>
                        <a:latin typeface="Montserrat"/>
                        <a:ea typeface="Montserrat"/>
                        <a:cs typeface="Montserrat"/>
                        <a:sym typeface="Montserrat"/>
                      </a:endParaRPr>
                    </a:p>
                    <a:p>
                      <a:pPr indent="0" lvl="0" marL="0" marR="0" rtl="0" algn="l">
                        <a:lnSpc>
                          <a:spcPct val="100000"/>
                        </a:lnSpc>
                        <a:spcBef>
                          <a:spcPts val="0"/>
                        </a:spcBef>
                        <a:spcAft>
                          <a:spcPts val="0"/>
                        </a:spcAft>
                        <a:buClr>
                          <a:srgbClr val="FF0A55"/>
                        </a:buClr>
                        <a:buSzPts val="800"/>
                        <a:buFont typeface="Verdana"/>
                        <a:buNone/>
                      </a:pPr>
                      <a:br>
                        <a:rPr lang="fr" sz="800" u="none" cap="none" strike="noStrike">
                          <a:solidFill>
                            <a:srgbClr val="FF0A55"/>
                          </a:solidFill>
                          <a:latin typeface="Montserrat"/>
                          <a:ea typeface="Montserrat"/>
                          <a:cs typeface="Montserrat"/>
                          <a:sym typeface="Montserrat"/>
                        </a:rPr>
                      </a:br>
                      <a:r>
                        <a:rPr lang="fr" sz="600">
                          <a:solidFill>
                            <a:schemeClr val="dk1"/>
                          </a:solidFill>
                          <a:latin typeface="Montserrat"/>
                          <a:ea typeface="Montserrat"/>
                          <a:cs typeface="Montserrat"/>
                          <a:sym typeface="Montserrat"/>
                        </a:rPr>
                        <a:t>description de la météo</a:t>
                      </a:r>
                      <a:endParaRPr b="1" sz="800">
                        <a:solidFill>
                          <a:srgbClr val="FF0A55"/>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0F0"/>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 / – j.h</a:t>
                      </a:r>
                      <a:endParaRPr sz="800">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5</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Projet validé</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ED</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53%</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03E26B"/>
                          </a:solidFill>
                          <a:latin typeface="Montserrat"/>
                          <a:ea typeface="Montserrat"/>
                          <a:cs typeface="Montserrat"/>
                          <a:sym typeface="Montserrat"/>
                        </a:rPr>
                        <a:t>Tout va bien</a:t>
                      </a:r>
                      <a:br>
                        <a:rPr lang="fr" sz="800" u="none" cap="none" strike="noStrike">
                          <a:solidFill>
                            <a:srgbClr val="03E26B"/>
                          </a:solidFill>
                          <a:latin typeface="Montserrat"/>
                          <a:ea typeface="Montserrat"/>
                          <a:cs typeface="Montserrat"/>
                          <a:sym typeface="Montserrat"/>
                        </a:rPr>
                      </a:b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Arial"/>
                        <a:buNone/>
                      </a:pPr>
                      <a:r>
                        <a:rPr lang="fr" sz="600">
                          <a:solidFill>
                            <a:srgbClr val="061333"/>
                          </a:solidFill>
                          <a:latin typeface="Montserrat"/>
                          <a:ea typeface="Montserrat"/>
                          <a:cs typeface="Montserrat"/>
                          <a:sym typeface="Montserrat"/>
                        </a:rPr>
                        <a:t>description de la météo</a:t>
                      </a:r>
                      <a:endParaRPr sz="600" u="none" cap="none" strike="noStrike">
                        <a:solidFill>
                          <a:srgbClr val="FF0A55"/>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EFFEE"/>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 / – j.h</a:t>
                      </a:r>
                      <a:endParaRPr sz="800">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g3237ebdfdf6_3_3"/>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682" name="Google Shape;682;g3237ebdfdf6_3_3"/>
          <p:cNvSpPr txBox="1"/>
          <p:nvPr/>
        </p:nvSpPr>
        <p:spPr>
          <a:xfrm>
            <a:off x="13110000" y="881124"/>
            <a:ext cx="1104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fr" sz="800" u="none" cap="none" strike="noStrike">
                <a:solidFill>
                  <a:schemeClr val="dk1"/>
                </a:solidFill>
                <a:latin typeface="Montserrat Medium"/>
                <a:ea typeface="Montserrat Medium"/>
                <a:cs typeface="Montserrat Medium"/>
                <a:sym typeface="Montserrat Medium"/>
              </a:rPr>
              <a:t>Point d'attention</a:t>
            </a:r>
            <a:endParaRPr b="0" i="0" sz="800" u="none" cap="none" strike="noStrike">
              <a:solidFill>
                <a:schemeClr val="dk1"/>
              </a:solidFill>
              <a:latin typeface="Montserrat Medium"/>
              <a:ea typeface="Montserrat Medium"/>
              <a:cs typeface="Montserrat Medium"/>
              <a:sym typeface="Montserrat Medium"/>
            </a:endParaRPr>
          </a:p>
        </p:txBody>
      </p:sp>
      <p:sp>
        <p:nvSpPr>
          <p:cNvPr id="683" name="Google Shape;683;g3237ebdfdf6_3_3"/>
          <p:cNvSpPr/>
          <p:nvPr/>
        </p:nvSpPr>
        <p:spPr>
          <a:xfrm>
            <a:off x="12820627" y="1188924"/>
            <a:ext cx="139994" cy="139150"/>
          </a:xfrm>
          <a:custGeom>
            <a:rect b="b" l="l" r="r" t="t"/>
            <a:pathLst>
              <a:path extrusionOk="0" h="11713" w="11784">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rgbClr val="435D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g3237ebdfdf6_3_3"/>
          <p:cNvSpPr txBox="1"/>
          <p:nvPr/>
        </p:nvSpPr>
        <p:spPr>
          <a:xfrm>
            <a:off x="918725" y="338775"/>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1" i="0" lang="fr" sz="1700" u="none" cap="none" strike="noStrike">
                <a:solidFill>
                  <a:srgbClr val="061333"/>
                </a:solidFill>
                <a:latin typeface="Montserrat"/>
                <a:ea typeface="Montserrat"/>
                <a:cs typeface="Montserrat"/>
                <a:sym typeface="Montserrat"/>
              </a:rPr>
              <a:t>Vue d’ensemble des projets</a:t>
            </a:r>
            <a:endParaRPr b="1" i="0" sz="1700" u="none" cap="none" strike="noStrike">
              <a:solidFill>
                <a:srgbClr val="061333"/>
              </a:solidFill>
              <a:latin typeface="Montserrat"/>
              <a:ea typeface="Montserrat"/>
              <a:cs typeface="Montserrat"/>
              <a:sym typeface="Montserrat"/>
            </a:endParaRPr>
          </a:p>
        </p:txBody>
      </p:sp>
      <p:sp>
        <p:nvSpPr>
          <p:cNvPr id="685" name="Google Shape;685;g3237ebdfdf6_3_3"/>
          <p:cNvSpPr/>
          <p:nvPr/>
        </p:nvSpPr>
        <p:spPr>
          <a:xfrm>
            <a:off x="822960" y="822960"/>
            <a:ext cx="8184000" cy="4183500"/>
          </a:xfrm>
          <a:prstGeom prst="roundRect">
            <a:avLst>
              <a:gd fmla="val 2186" name="adj"/>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86" name="Google Shape;686;g3237ebdfdf6_3_3"/>
          <p:cNvGraphicFramePr/>
          <p:nvPr/>
        </p:nvGraphicFramePr>
        <p:xfrm>
          <a:off x="914400" y="914400"/>
          <a:ext cx="3000000" cy="3000000"/>
        </p:xfrm>
        <a:graphic>
          <a:graphicData uri="http://schemas.openxmlformats.org/drawingml/2006/table">
            <a:tbl>
              <a:tblPr>
                <a:noFill/>
                <a:tableStyleId>{8BACE053-C0A9-450B-A795-E28FA0AEA547}</a:tableStyleId>
              </a:tblPr>
              <a:tblGrid>
                <a:gridCol w="2514600"/>
                <a:gridCol w="914400"/>
                <a:gridCol w="548650"/>
                <a:gridCol w="548650"/>
                <a:gridCol w="1645925"/>
                <a:gridCol w="914400"/>
                <a:gridCol w="914400"/>
              </a:tblGrid>
              <a:tr h="274325">
                <a:tc>
                  <a:txBody>
                    <a:bodyPr/>
                    <a:lstStyle/>
                    <a:p>
                      <a:pPr indent="0" lvl="0" marL="0" marR="0" rtl="0" algn="l">
                        <a:lnSpc>
                          <a:spcPct val="100000"/>
                        </a:lnSpc>
                        <a:spcBef>
                          <a:spcPts val="0"/>
                        </a:spcBef>
                        <a:spcAft>
                          <a:spcPts val="0"/>
                        </a:spcAft>
                        <a:buClr>
                          <a:srgbClr val="061333"/>
                        </a:buClr>
                        <a:buSzPts val="1000"/>
                        <a:buFont typeface="Verdana"/>
                        <a:buNone/>
                      </a:pPr>
                      <a:r>
                        <a:rPr b="1" lang="fr" sz="1000" u="none" cap="none" strike="noStrike">
                          <a:solidFill>
                            <a:srgbClr val="061333"/>
                          </a:solidFill>
                          <a:latin typeface="Montserrat"/>
                          <a:ea typeface="Montserrat"/>
                          <a:cs typeface="Montserrat"/>
                          <a:sym typeface="Montserrat"/>
                        </a:rPr>
                        <a:t>Projet</a:t>
                      </a:r>
                      <a:endParaRPr sz="10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Statut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Resp.</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Avanc.</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Météo</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Budget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Effort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465775">
                <a:tc>
                  <a:txBody>
                    <a:bodyPr/>
                    <a:lstStyle/>
                    <a:p>
                      <a:pPr indent="0" lvl="0" marL="0" rtl="0" algn="l">
                        <a:spcBef>
                          <a:spcPts val="0"/>
                        </a:spcBef>
                        <a:spcAft>
                          <a:spcPts val="0"/>
                        </a:spcAft>
                        <a:buClr>
                          <a:schemeClr val="accent2"/>
                        </a:buClr>
                        <a:buSzPts val="1100"/>
                        <a:buFont typeface="Arial"/>
                        <a:buNone/>
                      </a:pPr>
                      <a:r>
                        <a:rPr lang="fr" sz="800">
                          <a:solidFill>
                            <a:srgbClr val="061333"/>
                          </a:solidFill>
                          <a:latin typeface="Montserrat SemiBold"/>
                          <a:ea typeface="Montserrat SemiBold"/>
                          <a:cs typeface="Montserrat SemiBold"/>
                          <a:sym typeface="Montserrat SemiBold"/>
                        </a:rPr>
                        <a:t>Titre de votre projet 1</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Projet validé</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ED</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45%</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FF922B"/>
                          </a:solidFill>
                          <a:latin typeface="Montserrat"/>
                          <a:ea typeface="Montserrat"/>
                          <a:cs typeface="Montserrat"/>
                          <a:sym typeface="Montserrat"/>
                        </a:rPr>
                        <a:t>C'est compliqué</a:t>
                      </a:r>
                      <a:br>
                        <a:rPr lang="fr" sz="800" u="none" cap="none" strike="noStrike">
                          <a:solidFill>
                            <a:srgbClr val="03E26B"/>
                          </a:solidFill>
                          <a:latin typeface="Montserrat"/>
                          <a:ea typeface="Montserrat"/>
                          <a:cs typeface="Montserrat"/>
                          <a:sym typeface="Montserrat"/>
                        </a:rPr>
                      </a:b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Arial"/>
                        <a:buNone/>
                      </a:pPr>
                      <a:r>
                        <a:rPr lang="fr" sz="600">
                          <a:solidFill>
                            <a:srgbClr val="061333"/>
                          </a:solidFill>
                          <a:latin typeface="Montserrat"/>
                          <a:ea typeface="Montserrat"/>
                          <a:cs typeface="Montserrat"/>
                          <a:sym typeface="Montserrat"/>
                        </a:rPr>
                        <a:t>description de la météo</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0E2"/>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a:solidFill>
                            <a:srgbClr val="061333"/>
                          </a:solidFill>
                          <a:latin typeface="Montserrat"/>
                          <a:ea typeface="Montserrat"/>
                          <a:cs typeface="Montserrat"/>
                          <a:sym typeface="Montserrat"/>
                        </a:rPr>
                        <a:t>–</a:t>
                      </a:r>
                      <a:r>
                        <a:rPr lang="fr" sz="800" u="none" cap="none" strike="noStrike">
                          <a:solidFill>
                            <a:srgbClr val="061333"/>
                          </a:solidFill>
                          <a:latin typeface="Montserrat"/>
                          <a:ea typeface="Montserrat"/>
                          <a:cs typeface="Montserrat"/>
                          <a:sym typeface="Montserrat"/>
                        </a:rPr>
                        <a:t> / </a:t>
                      </a:r>
                      <a:r>
                        <a:rPr lang="fr" sz="800">
                          <a:solidFill>
                            <a:srgbClr val="061333"/>
                          </a:solidFill>
                          <a:latin typeface="Montserrat"/>
                          <a:ea typeface="Montserrat"/>
                          <a:cs typeface="Montserrat"/>
                          <a:sym typeface="Montserrat"/>
                        </a:rPr>
                        <a:t>–</a:t>
                      </a:r>
                      <a:r>
                        <a:rPr lang="fr" sz="800" u="none" cap="none" strike="noStrike">
                          <a:solidFill>
                            <a:srgbClr val="061333"/>
                          </a:solidFill>
                          <a:latin typeface="Montserrat"/>
                          <a:ea typeface="Montserrat"/>
                          <a:cs typeface="Montserrat"/>
                          <a:sym typeface="Montserrat"/>
                        </a:rPr>
                        <a:t> j.h</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2</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Q1</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BC</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33%</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FF922B"/>
                          </a:solidFill>
                          <a:latin typeface="Montserrat"/>
                          <a:ea typeface="Montserrat"/>
                          <a:cs typeface="Montserrat"/>
                          <a:sym typeface="Montserrat"/>
                        </a:rPr>
                        <a:t>C'est compliqué</a:t>
                      </a:r>
                      <a:br>
                        <a:rPr lang="fr" sz="800" u="none" cap="none" strike="noStrike">
                          <a:solidFill>
                            <a:srgbClr val="03E26B"/>
                          </a:solidFill>
                          <a:latin typeface="Montserrat"/>
                          <a:ea typeface="Montserrat"/>
                          <a:cs typeface="Montserrat"/>
                          <a:sym typeface="Montserrat"/>
                        </a:rPr>
                      </a:b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Arial"/>
                        <a:buNone/>
                      </a:pPr>
                      <a:r>
                        <a:rPr lang="fr" sz="600">
                          <a:solidFill>
                            <a:srgbClr val="061333"/>
                          </a:solidFill>
                          <a:latin typeface="Montserrat"/>
                          <a:ea typeface="Montserrat"/>
                          <a:cs typeface="Montserrat"/>
                          <a:sym typeface="Montserrat"/>
                        </a:rPr>
                        <a:t>description de la météo</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EF1E2"/>
                    </a:solidFill>
                  </a:tcPr>
                </a:tc>
                <a:tc>
                  <a:txBody>
                    <a:bodyPr/>
                    <a:lstStyle/>
                    <a:p>
                      <a:pPr indent="0" lvl="0" marL="0" marR="0" rtl="0" algn="ctr">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3</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Idée</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ML</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47%</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03E26B"/>
                          </a:solidFill>
                          <a:latin typeface="Montserrat"/>
                          <a:ea typeface="Montserrat"/>
                          <a:cs typeface="Montserrat"/>
                          <a:sym typeface="Montserrat"/>
                        </a:rPr>
                        <a:t>Tout va bien</a:t>
                      </a:r>
                      <a:endParaRPr b="1" sz="800" u="none" cap="none" strike="noStrike">
                        <a:solidFill>
                          <a:srgbClr val="03E26B"/>
                        </a:solidFill>
                        <a:latin typeface="Montserrat"/>
                        <a:ea typeface="Montserrat"/>
                        <a:cs typeface="Montserrat"/>
                        <a:sym typeface="Montserrat"/>
                      </a:endParaRPr>
                    </a:p>
                    <a:p>
                      <a:pPr indent="0" lvl="0" marL="0" marR="0" rtl="0" algn="l">
                        <a:lnSpc>
                          <a:spcPct val="100000"/>
                        </a:lnSpc>
                        <a:spcBef>
                          <a:spcPts val="0"/>
                        </a:spcBef>
                        <a:spcAft>
                          <a:spcPts val="0"/>
                        </a:spcAft>
                        <a:buClr>
                          <a:srgbClr val="03E26B"/>
                        </a:buClr>
                        <a:buSzPts val="800"/>
                        <a:buFont typeface="Verdana"/>
                        <a:buNone/>
                      </a:pPr>
                      <a:r>
                        <a:t/>
                      </a:r>
                      <a:endParaRPr b="1" sz="800" u="none" cap="none" strike="noStrike">
                        <a:solidFill>
                          <a:srgbClr val="03E26B"/>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600"/>
                        <a:buFont typeface="Arial"/>
                        <a:buNone/>
                      </a:pPr>
                      <a:r>
                        <a:rPr lang="fr" sz="600">
                          <a:solidFill>
                            <a:schemeClr val="dk1"/>
                          </a:solidFill>
                          <a:latin typeface="Montserrat"/>
                          <a:ea typeface="Montserrat"/>
                          <a:cs typeface="Montserrat"/>
                          <a:sym typeface="Montserrat"/>
                        </a:rPr>
                        <a:t>description de la météo</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EFFEE"/>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 / -</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 / – j.h</a:t>
                      </a:r>
                      <a:endParaRPr sz="800">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4</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Priorisation</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SV</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54%</a:t>
                      </a:r>
                      <a:endParaRPr sz="8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FF0A55"/>
                        </a:buClr>
                        <a:buSzPts val="800"/>
                        <a:buFont typeface="Verdana"/>
                        <a:buNone/>
                      </a:pPr>
                      <a:r>
                        <a:rPr b="1" lang="fr" sz="800" u="none" cap="none" strike="noStrike">
                          <a:solidFill>
                            <a:srgbClr val="FF0A55"/>
                          </a:solidFill>
                          <a:latin typeface="Montserrat"/>
                          <a:ea typeface="Montserrat"/>
                          <a:cs typeface="Montserrat"/>
                          <a:sym typeface="Montserrat"/>
                        </a:rPr>
                        <a:t>Bloqué</a:t>
                      </a:r>
                      <a:endParaRPr b="1" sz="800" u="none" cap="none" strike="noStrike">
                        <a:solidFill>
                          <a:srgbClr val="FF0A55"/>
                        </a:solidFill>
                        <a:latin typeface="Montserrat"/>
                        <a:ea typeface="Montserrat"/>
                        <a:cs typeface="Montserrat"/>
                        <a:sym typeface="Montserrat"/>
                      </a:endParaRPr>
                    </a:p>
                    <a:p>
                      <a:pPr indent="0" lvl="0" marL="0" marR="0" rtl="0" algn="l">
                        <a:lnSpc>
                          <a:spcPct val="100000"/>
                        </a:lnSpc>
                        <a:spcBef>
                          <a:spcPts val="0"/>
                        </a:spcBef>
                        <a:spcAft>
                          <a:spcPts val="0"/>
                        </a:spcAft>
                        <a:buClr>
                          <a:srgbClr val="FF0A55"/>
                        </a:buClr>
                        <a:buSzPts val="800"/>
                        <a:buFont typeface="Verdana"/>
                        <a:buNone/>
                      </a:pPr>
                      <a:br>
                        <a:rPr lang="fr" sz="800" u="none" cap="none" strike="noStrike">
                          <a:solidFill>
                            <a:srgbClr val="FF0A55"/>
                          </a:solidFill>
                          <a:latin typeface="Montserrat"/>
                          <a:ea typeface="Montserrat"/>
                          <a:cs typeface="Montserrat"/>
                          <a:sym typeface="Montserrat"/>
                        </a:rPr>
                      </a:br>
                      <a:r>
                        <a:rPr lang="fr" sz="600">
                          <a:solidFill>
                            <a:schemeClr val="dk1"/>
                          </a:solidFill>
                          <a:latin typeface="Montserrat"/>
                          <a:ea typeface="Montserrat"/>
                          <a:cs typeface="Montserrat"/>
                          <a:sym typeface="Montserrat"/>
                        </a:rPr>
                        <a:t>description de la météo</a:t>
                      </a:r>
                      <a:endParaRPr b="1" sz="800">
                        <a:solidFill>
                          <a:srgbClr val="FF0A55"/>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0F0"/>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 / – j.h</a:t>
                      </a:r>
                      <a:endParaRPr sz="800">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accent2"/>
                        </a:buClr>
                        <a:buSzPts val="1100"/>
                        <a:buFont typeface="Arial"/>
                        <a:buNone/>
                      </a:pPr>
                      <a:r>
                        <a:rPr lang="fr" sz="800">
                          <a:solidFill>
                            <a:schemeClr val="dk1"/>
                          </a:solidFill>
                          <a:latin typeface="Montserrat SemiBold"/>
                          <a:ea typeface="Montserrat SemiBold"/>
                          <a:cs typeface="Montserrat SemiBold"/>
                          <a:sym typeface="Montserrat SemiBold"/>
                        </a:rPr>
                        <a:t>Titre de votre projet 5</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Projet validé</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ED</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53%</a:t>
                      </a:r>
                      <a:endParaRPr sz="8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l">
                        <a:lnSpc>
                          <a:spcPct val="100000"/>
                        </a:lnSpc>
                        <a:spcBef>
                          <a:spcPts val="0"/>
                        </a:spcBef>
                        <a:spcAft>
                          <a:spcPts val="0"/>
                        </a:spcAft>
                        <a:buClr>
                          <a:srgbClr val="03E26B"/>
                        </a:buClr>
                        <a:buSzPts val="800"/>
                        <a:buFont typeface="Verdana"/>
                        <a:buNone/>
                      </a:pPr>
                      <a:r>
                        <a:rPr b="1" lang="fr" sz="800" u="none" cap="none" strike="noStrike">
                          <a:solidFill>
                            <a:srgbClr val="03E26B"/>
                          </a:solidFill>
                          <a:latin typeface="Montserrat"/>
                          <a:ea typeface="Montserrat"/>
                          <a:cs typeface="Montserrat"/>
                          <a:sym typeface="Montserrat"/>
                        </a:rPr>
                        <a:t>Tout va bien</a:t>
                      </a:r>
                      <a:br>
                        <a:rPr lang="fr" sz="800" u="none" cap="none" strike="noStrike">
                          <a:solidFill>
                            <a:srgbClr val="03E26B"/>
                          </a:solidFill>
                          <a:latin typeface="Montserrat"/>
                          <a:ea typeface="Montserrat"/>
                          <a:cs typeface="Montserrat"/>
                          <a:sym typeface="Montserrat"/>
                        </a:rPr>
                      </a:b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Arial"/>
                        <a:buNone/>
                      </a:pPr>
                      <a:r>
                        <a:rPr lang="fr" sz="600">
                          <a:solidFill>
                            <a:srgbClr val="061333"/>
                          </a:solidFill>
                          <a:latin typeface="Montserrat"/>
                          <a:ea typeface="Montserrat"/>
                          <a:cs typeface="Montserrat"/>
                          <a:sym typeface="Montserrat"/>
                        </a:rPr>
                        <a:t>description de la météo</a:t>
                      </a:r>
                      <a:endParaRPr sz="600" u="none" cap="none" strike="noStrike">
                        <a:solidFill>
                          <a:srgbClr val="FF0A55"/>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EFFEE"/>
                    </a:solidFill>
                  </a:tcPr>
                </a:tc>
                <a:tc>
                  <a:txBody>
                    <a:bodyPr/>
                    <a:lstStyle/>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C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00"/>
                        <a:buFont typeface="Verdana"/>
                        <a:buNone/>
                      </a:pPr>
                      <a:r>
                        <a:rPr lang="fr" sz="600" u="none" cap="none" strike="noStrike">
                          <a:solidFill>
                            <a:srgbClr val="061333"/>
                          </a:solidFill>
                          <a:latin typeface="Montserrat"/>
                          <a:ea typeface="Montserrat"/>
                          <a:cs typeface="Montserrat"/>
                          <a:sym typeface="Montserrat"/>
                        </a:rPr>
                        <a:t>O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 / </a:t>
                      </a:r>
                      <a:r>
                        <a:rPr lang="fr" sz="600">
                          <a:solidFill>
                            <a:srgbClr val="061333"/>
                          </a:solidFill>
                          <a:latin typeface="Montserrat"/>
                          <a:ea typeface="Montserrat"/>
                          <a:cs typeface="Montserrat"/>
                          <a:sym typeface="Montserrat"/>
                        </a:rPr>
                        <a:t>–</a:t>
                      </a:r>
                      <a:r>
                        <a:rPr lang="fr" sz="600" u="none" cap="none" strike="noStrike">
                          <a:solidFill>
                            <a:srgbClr val="061333"/>
                          </a:solidFill>
                          <a:latin typeface="Montserrat"/>
                          <a:ea typeface="Montserrat"/>
                          <a:cs typeface="Montserrat"/>
                          <a:sym typeface="Montserrat"/>
                        </a:rPr>
                        <a:t>k€</a:t>
                      </a:r>
                      <a:endParaRPr sz="600" u="none" cap="none" strike="noStrike">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rtl="0" algn="ctr">
                        <a:spcBef>
                          <a:spcPts val="0"/>
                        </a:spcBef>
                        <a:spcAft>
                          <a:spcPts val="0"/>
                        </a:spcAft>
                        <a:buClr>
                          <a:schemeClr val="dk1"/>
                        </a:buClr>
                        <a:buSzPts val="800"/>
                        <a:buFont typeface="Verdana"/>
                        <a:buNone/>
                      </a:pPr>
                      <a:r>
                        <a:rPr lang="fr" sz="800">
                          <a:solidFill>
                            <a:schemeClr val="dk1"/>
                          </a:solidFill>
                          <a:latin typeface="Montserrat"/>
                          <a:ea typeface="Montserrat"/>
                          <a:cs typeface="Montserrat"/>
                          <a:sym typeface="Montserrat"/>
                        </a:rPr>
                        <a:t>– / – j.h</a:t>
                      </a:r>
                      <a:endParaRPr sz="800">
                        <a:solidFill>
                          <a:srgbClr val="061333"/>
                        </a:solidFill>
                        <a:latin typeface="Montserrat"/>
                        <a:ea typeface="Montserrat"/>
                        <a:cs typeface="Montserrat"/>
                        <a:sym typeface="Montserrat"/>
                      </a:endParaRPr>
                    </a:p>
                  </a:txBody>
                  <a:tcPr marT="38100" marB="38100" marR="63500" marL="635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g3237ebdfdf6_3_12"/>
          <p:cNvSpPr txBox="1"/>
          <p:nvPr>
            <p:ph idx="12" type="sldNum"/>
          </p:nvPr>
        </p:nvSpPr>
        <p:spPr>
          <a:xfrm>
            <a:off x="19341" y="446829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692" name="Google Shape;692;g3237ebdfdf6_3_12"/>
          <p:cNvSpPr txBox="1"/>
          <p:nvPr/>
        </p:nvSpPr>
        <p:spPr>
          <a:xfrm>
            <a:off x="13110000" y="881124"/>
            <a:ext cx="1104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fr" sz="800" u="none" cap="none" strike="noStrike">
                <a:solidFill>
                  <a:schemeClr val="dk1"/>
                </a:solidFill>
                <a:latin typeface="Montserrat Medium"/>
                <a:ea typeface="Montserrat Medium"/>
                <a:cs typeface="Montserrat Medium"/>
                <a:sym typeface="Montserrat Medium"/>
              </a:rPr>
              <a:t>Point d'attention</a:t>
            </a:r>
            <a:endParaRPr b="0" i="0" sz="800" u="none" cap="none" strike="noStrike">
              <a:solidFill>
                <a:schemeClr val="dk1"/>
              </a:solidFill>
              <a:latin typeface="Montserrat Medium"/>
              <a:ea typeface="Montserrat Medium"/>
              <a:cs typeface="Montserrat Medium"/>
              <a:sym typeface="Montserrat Medium"/>
            </a:endParaRPr>
          </a:p>
        </p:txBody>
      </p:sp>
      <p:sp>
        <p:nvSpPr>
          <p:cNvPr id="693" name="Google Shape;693;g3237ebdfdf6_3_12"/>
          <p:cNvSpPr/>
          <p:nvPr/>
        </p:nvSpPr>
        <p:spPr>
          <a:xfrm>
            <a:off x="12820627" y="1188924"/>
            <a:ext cx="139994" cy="139150"/>
          </a:xfrm>
          <a:custGeom>
            <a:rect b="b" l="l" r="r" t="t"/>
            <a:pathLst>
              <a:path extrusionOk="0" h="11713" w="11784">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rgbClr val="435D7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g3237ebdfdf6_3_12"/>
          <p:cNvSpPr txBox="1"/>
          <p:nvPr/>
        </p:nvSpPr>
        <p:spPr>
          <a:xfrm>
            <a:off x="8222375" y="950707"/>
            <a:ext cx="623400" cy="307800"/>
          </a:xfrm>
          <a:prstGeom prst="rect">
            <a:avLst/>
          </a:prstGeom>
          <a:noFill/>
          <a:ln>
            <a:noFill/>
          </a:ln>
        </p:spPr>
        <p:txBody>
          <a:bodyPr anchorCtr="0" anchor="t" bIns="91425" lIns="0" spcFirstLastPara="1" rIns="0"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rgbClr val="434343"/>
                </a:solidFill>
                <a:latin typeface="Montserrat Medium"/>
                <a:ea typeface="Montserrat Medium"/>
                <a:cs typeface="Montserrat Medium"/>
                <a:sym typeface="Montserrat Medium"/>
              </a:rPr>
              <a:t>Statut</a:t>
            </a:r>
            <a:endParaRPr b="0" i="0" sz="800" u="none" cap="none" strike="noStrike">
              <a:solidFill>
                <a:srgbClr val="434343"/>
              </a:solidFill>
              <a:latin typeface="Montserrat Medium"/>
              <a:ea typeface="Montserrat Medium"/>
              <a:cs typeface="Montserrat Medium"/>
              <a:sym typeface="Montserrat Medium"/>
            </a:endParaRPr>
          </a:p>
        </p:txBody>
      </p:sp>
      <p:sp>
        <p:nvSpPr>
          <p:cNvPr id="695" name="Google Shape;695;g3237ebdfdf6_3_12"/>
          <p:cNvSpPr txBox="1"/>
          <p:nvPr/>
        </p:nvSpPr>
        <p:spPr>
          <a:xfrm>
            <a:off x="918725" y="257400"/>
            <a:ext cx="4830000" cy="47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1" i="0" lang="fr" sz="1700" u="none" cap="none" strike="noStrike">
                <a:solidFill>
                  <a:srgbClr val="061333"/>
                </a:solidFill>
                <a:latin typeface="Montserrat"/>
                <a:ea typeface="Montserrat"/>
                <a:cs typeface="Montserrat"/>
                <a:sym typeface="Montserrat"/>
              </a:rPr>
              <a:t>Vue d’ensemble des décisions</a:t>
            </a:r>
            <a:endParaRPr b="1" i="0" sz="1700" u="none" cap="none" strike="noStrike">
              <a:solidFill>
                <a:srgbClr val="061333"/>
              </a:solidFill>
              <a:latin typeface="Montserrat"/>
              <a:ea typeface="Montserrat"/>
              <a:cs typeface="Montserrat"/>
              <a:sym typeface="Montserrat"/>
            </a:endParaRPr>
          </a:p>
        </p:txBody>
      </p:sp>
      <p:sp>
        <p:nvSpPr>
          <p:cNvPr id="696" name="Google Shape;696;g3237ebdfdf6_3_12"/>
          <p:cNvSpPr/>
          <p:nvPr/>
        </p:nvSpPr>
        <p:spPr>
          <a:xfrm>
            <a:off x="0" y="733500"/>
            <a:ext cx="9144000" cy="4364700"/>
          </a:xfrm>
          <a:prstGeom prst="roundRect">
            <a:avLst>
              <a:gd fmla="val 2186" name="adj"/>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97" name="Google Shape;697;g3237ebdfdf6_3_12"/>
          <p:cNvGraphicFramePr/>
          <p:nvPr/>
        </p:nvGraphicFramePr>
        <p:xfrm>
          <a:off x="56975" y="1096875"/>
          <a:ext cx="3000000" cy="3000000"/>
        </p:xfrm>
        <a:graphic>
          <a:graphicData uri="http://schemas.openxmlformats.org/drawingml/2006/table">
            <a:tbl>
              <a:tblPr>
                <a:noFill/>
                <a:tableStyleId>{8BACE053-C0A9-450B-A795-E28FA0AEA547}</a:tableStyleId>
              </a:tblPr>
              <a:tblGrid>
                <a:gridCol w="2445350"/>
                <a:gridCol w="1006175"/>
                <a:gridCol w="1006175"/>
                <a:gridCol w="1006175"/>
                <a:gridCol w="1006175"/>
                <a:gridCol w="2445350"/>
              </a:tblGrid>
              <a:tr h="100000">
                <a:tc>
                  <a:txBody>
                    <a:bodyPr/>
                    <a:lstStyle/>
                    <a:p>
                      <a:pPr indent="0" lvl="0" marL="0" marR="0" rtl="0" algn="l">
                        <a:lnSpc>
                          <a:spcPct val="100000"/>
                        </a:lnSpc>
                        <a:spcBef>
                          <a:spcPts val="0"/>
                        </a:spcBef>
                        <a:spcAft>
                          <a:spcPts val="0"/>
                        </a:spcAft>
                        <a:buClr>
                          <a:srgbClr val="061333"/>
                        </a:buClr>
                        <a:buSzPts val="1000"/>
                        <a:buFont typeface="Verdana"/>
                        <a:buNone/>
                      </a:pPr>
                      <a:r>
                        <a:rPr b="1" lang="fr" sz="1000" u="none" cap="none" strike="noStrike">
                          <a:solidFill>
                            <a:srgbClr val="061333"/>
                          </a:solidFill>
                          <a:latin typeface="Montserrat"/>
                          <a:ea typeface="Montserrat"/>
                          <a:cs typeface="Montserrat"/>
                          <a:sym typeface="Montserrat"/>
                        </a:rPr>
                        <a:t>Décision</a:t>
                      </a:r>
                      <a:endParaRPr sz="10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Décisionnaire</a:t>
                      </a:r>
                      <a:endParaRPr sz="800" u="none" cap="none" strike="noStrike">
                        <a:latin typeface="Montserrat"/>
                        <a:ea typeface="Montserrat"/>
                        <a:cs typeface="Montserrat"/>
                        <a:sym typeface="Montserrat"/>
                      </a:endParaRPr>
                    </a:p>
                  </a:txBody>
                  <a:tcPr marT="0" marB="0" marR="0" marL="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Statut</a:t>
                      </a:r>
                      <a:endParaRPr sz="800" u="none" cap="none" strike="noStrike">
                        <a:latin typeface="Montserrat"/>
                        <a:ea typeface="Montserrat"/>
                        <a:cs typeface="Montserrat"/>
                        <a:sym typeface="Montserrat"/>
                      </a:endParaRPr>
                    </a:p>
                  </a:txBody>
                  <a:tcPr marT="0" marB="0" marR="0" marL="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Echéance</a:t>
                      </a:r>
                      <a:endParaRPr sz="800" u="none" cap="none" strike="noStrike">
                        <a:latin typeface="Montserrat"/>
                        <a:ea typeface="Montserrat"/>
                        <a:cs typeface="Montserrat"/>
                        <a:sym typeface="Montserrat"/>
                      </a:endParaRPr>
                    </a:p>
                  </a:txBody>
                  <a:tcPr marT="0" marB="0" marR="0" marL="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3BA3"/>
                        </a:buClr>
                        <a:buSzPts val="800"/>
                        <a:buFont typeface="Verdana"/>
                        <a:buNone/>
                      </a:pPr>
                      <a:r>
                        <a:rPr lang="fr" sz="800" u="none" cap="none" strike="noStrike">
                          <a:solidFill>
                            <a:srgbClr val="003BA3"/>
                          </a:solidFill>
                          <a:latin typeface="Montserrat"/>
                          <a:ea typeface="Montserrat"/>
                          <a:cs typeface="Montserrat"/>
                          <a:sym typeface="Montserrat"/>
                        </a:rPr>
                        <a:t>Importance</a:t>
                      </a:r>
                      <a:endParaRPr sz="800" u="none" cap="none" strike="noStrike">
                        <a:latin typeface="Montserrat"/>
                        <a:ea typeface="Montserrat"/>
                        <a:cs typeface="Montserrat"/>
                        <a:sym typeface="Montserrat"/>
                      </a:endParaRPr>
                    </a:p>
                  </a:txBody>
                  <a:tcPr marT="0" marB="0" marR="0" marL="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Projet</a:t>
                      </a:r>
                      <a:endParaRPr sz="800" u="none" cap="none" strike="noStrike">
                        <a:latin typeface="Montserrat"/>
                        <a:ea typeface="Montserrat"/>
                        <a:cs typeface="Montserrat"/>
                        <a:sym typeface="Montserrat"/>
                      </a:endParaRPr>
                    </a:p>
                  </a:txBody>
                  <a:tcPr marT="0" marB="0" marR="0" marL="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tcPr>
                </a:tc>
              </a:tr>
              <a:tr h="465775">
                <a:tc>
                  <a:txBody>
                    <a:bodyPr/>
                    <a:lstStyle/>
                    <a:p>
                      <a:pPr indent="0" lvl="0" marL="0" marR="0" rtl="0" algn="l">
                        <a:lnSpc>
                          <a:spcPct val="100000"/>
                        </a:lnSpc>
                        <a:spcBef>
                          <a:spcPts val="0"/>
                        </a:spcBef>
                        <a:spcAft>
                          <a:spcPts val="0"/>
                        </a:spcAft>
                        <a:buClr>
                          <a:srgbClr val="061333"/>
                        </a:buClr>
                        <a:buSzPts val="800"/>
                        <a:buFont typeface="Verdana"/>
                        <a:buNone/>
                      </a:pPr>
                      <a:r>
                        <a:rPr lang="fr" sz="800">
                          <a:solidFill>
                            <a:srgbClr val="061333"/>
                          </a:solidFill>
                          <a:latin typeface="Montserrat SemiBold"/>
                          <a:ea typeface="Montserrat SemiBold"/>
                          <a:cs typeface="Montserrat SemiBold"/>
                          <a:sym typeface="Montserrat SemiBold"/>
                        </a:rPr>
                        <a:t>Titre de la décision à prendre 1</a:t>
                      </a:r>
                      <a:endParaRPr sz="800" u="none" cap="none" strike="noStrike">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JD</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Plus d'actualité</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a:solidFill>
                            <a:srgbClr val="061333"/>
                          </a:solidFill>
                          <a:latin typeface="Montserrat"/>
                          <a:ea typeface="Montserrat"/>
                          <a:cs typeface="Montserrat"/>
                          <a:sym typeface="Montserrat"/>
                        </a:rPr>
                        <a:t>date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Normal</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rtl="0" algn="ctr">
                        <a:spcBef>
                          <a:spcPts val="0"/>
                        </a:spcBef>
                        <a:spcAft>
                          <a:spcPts val="0"/>
                        </a:spcAft>
                        <a:buClr>
                          <a:schemeClr val="accent2"/>
                        </a:buClr>
                        <a:buSzPts val="1100"/>
                        <a:buFont typeface="Arial"/>
                        <a:buNone/>
                      </a:pPr>
                      <a:r>
                        <a:rPr lang="fr" sz="800">
                          <a:solidFill>
                            <a:srgbClr val="061333"/>
                          </a:solidFill>
                          <a:latin typeface="Montserrat"/>
                          <a:ea typeface="Montserrat"/>
                          <a:cs typeface="Montserrat"/>
                          <a:sym typeface="Montserrat"/>
                        </a:rPr>
                        <a:t>Titre de votre projet 1</a:t>
                      </a:r>
                      <a:endParaRPr sz="800">
                        <a:solidFill>
                          <a:srgbClr val="061333"/>
                        </a:solidFill>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Titre de la décision à prendre 2</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SV</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À prendre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FF0112"/>
                        </a:buClr>
                        <a:buSzPts val="800"/>
                        <a:buFont typeface="Verdana"/>
                        <a:buNone/>
                      </a:pPr>
                      <a:r>
                        <a:rPr lang="fr" sz="800">
                          <a:solidFill>
                            <a:srgbClr val="FF0112"/>
                          </a:solidFill>
                          <a:latin typeface="Montserrat"/>
                          <a:ea typeface="Montserrat"/>
                          <a:cs typeface="Montserrat"/>
                          <a:sym typeface="Montserrat"/>
                        </a:rPr>
                        <a:t>date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Vital</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Titre de votre projet 2</a:t>
                      </a:r>
                      <a:endParaRPr sz="800">
                        <a:solidFill>
                          <a:srgbClr val="061333"/>
                        </a:solidFill>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Titre de la décision à prendre 3</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BR</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À prendre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FF0112"/>
                        </a:buClr>
                        <a:buSzPts val="800"/>
                        <a:buFont typeface="Verdana"/>
                        <a:buNone/>
                      </a:pPr>
                      <a:r>
                        <a:rPr lang="fr" sz="800">
                          <a:solidFill>
                            <a:srgbClr val="FF0112"/>
                          </a:solidFill>
                          <a:latin typeface="Montserrat"/>
                          <a:ea typeface="Montserrat"/>
                          <a:cs typeface="Montserrat"/>
                          <a:sym typeface="Montserrat"/>
                        </a:rPr>
                        <a:t>date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Essentiel</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Titre de votre projet 3</a:t>
                      </a:r>
                      <a:endParaRPr sz="800">
                        <a:solidFill>
                          <a:srgbClr val="061333"/>
                        </a:solidFill>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Titre de la décision à prendre 4</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En cours</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FF0112"/>
                        </a:buClr>
                        <a:buSzPts val="800"/>
                        <a:buFont typeface="Verdana"/>
                        <a:buNone/>
                      </a:pPr>
                      <a:r>
                        <a:rPr lang="fr" sz="800">
                          <a:solidFill>
                            <a:srgbClr val="FF0112"/>
                          </a:solidFill>
                          <a:latin typeface="Montserrat"/>
                          <a:ea typeface="Montserrat"/>
                          <a:cs typeface="Montserrat"/>
                          <a:sym typeface="Montserrat"/>
                        </a:rPr>
                        <a:t>date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Essentiel</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Titre de votre projet 4</a:t>
                      </a:r>
                      <a:endParaRPr sz="800">
                        <a:solidFill>
                          <a:srgbClr val="061333"/>
                        </a:solidFill>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r h="465775">
                <a:tc>
                  <a:txBody>
                    <a:bodyPr/>
                    <a:lstStyle/>
                    <a:p>
                      <a:pPr indent="0" lvl="0" marL="0" rtl="0" algn="l">
                        <a:spcBef>
                          <a:spcPts val="0"/>
                        </a:spcBef>
                        <a:spcAft>
                          <a:spcPts val="0"/>
                        </a:spcAft>
                        <a:buClr>
                          <a:schemeClr val="dk1"/>
                        </a:buClr>
                        <a:buSzPts val="800"/>
                        <a:buFont typeface="Verdana"/>
                        <a:buNone/>
                      </a:pPr>
                      <a:r>
                        <a:rPr lang="fr" sz="800">
                          <a:solidFill>
                            <a:schemeClr val="dk1"/>
                          </a:solidFill>
                          <a:latin typeface="Montserrat SemiBold"/>
                          <a:ea typeface="Montserrat SemiBold"/>
                          <a:cs typeface="Montserrat SemiBold"/>
                          <a:sym typeface="Montserrat SemiBold"/>
                        </a:rPr>
                        <a:t>Titre de la décision à prendre 5</a:t>
                      </a:r>
                      <a:endParaRPr sz="800">
                        <a:solidFill>
                          <a:srgbClr val="061333"/>
                        </a:solidFill>
                        <a:latin typeface="Montserrat SemiBold"/>
                        <a:ea typeface="Montserrat SemiBold"/>
                        <a:cs typeface="Montserrat SemiBold"/>
                        <a:sym typeface="Montserrat SemiBold"/>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À prendre</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E6E9FF"/>
                    </a:solidFill>
                  </a:tcPr>
                </a:tc>
                <a:tc>
                  <a:txBody>
                    <a:bodyPr/>
                    <a:lstStyle/>
                    <a:p>
                      <a:pPr indent="0" lvl="0" marL="0" marR="0" rtl="0" algn="ctr">
                        <a:lnSpc>
                          <a:spcPct val="100000"/>
                        </a:lnSpc>
                        <a:spcBef>
                          <a:spcPts val="0"/>
                        </a:spcBef>
                        <a:spcAft>
                          <a:spcPts val="0"/>
                        </a:spcAft>
                        <a:buClr>
                          <a:srgbClr val="061333"/>
                        </a:buClr>
                        <a:buSzPts val="800"/>
                        <a:buFont typeface="Verdana"/>
                        <a:buNone/>
                      </a:pPr>
                      <a:r>
                        <a:rPr lang="fr" sz="800" u="none" cap="none" strike="noStrike">
                          <a:solidFill>
                            <a:srgbClr val="061333"/>
                          </a:solidFill>
                          <a:latin typeface="Montserrat"/>
                          <a:ea typeface="Montserrat"/>
                          <a:cs typeface="Montserrat"/>
                          <a:sym typeface="Montserrat"/>
                        </a:rPr>
                        <a:t>-</a:t>
                      </a:r>
                      <a:endParaRPr sz="800" u="none" cap="none" strike="noStrike">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c>
                  <a:txBody>
                    <a:bodyPr/>
                    <a:lstStyle/>
                    <a:p>
                      <a:pPr indent="0" lvl="0" marL="0" rtl="0" algn="ctr">
                        <a:spcBef>
                          <a:spcPts val="0"/>
                        </a:spcBef>
                        <a:spcAft>
                          <a:spcPts val="0"/>
                        </a:spcAft>
                        <a:buClr>
                          <a:schemeClr val="accent2"/>
                        </a:buClr>
                        <a:buSzPts val="1100"/>
                        <a:buFont typeface="Arial"/>
                        <a:buNone/>
                      </a:pPr>
                      <a:r>
                        <a:rPr lang="fr" sz="800">
                          <a:solidFill>
                            <a:schemeClr val="dk1"/>
                          </a:solidFill>
                          <a:latin typeface="Montserrat"/>
                          <a:ea typeface="Montserrat"/>
                          <a:cs typeface="Montserrat"/>
                          <a:sym typeface="Montserrat"/>
                        </a:rPr>
                        <a:t>Titre de votre projet 5</a:t>
                      </a:r>
                      <a:endParaRPr sz="800">
                        <a:solidFill>
                          <a:srgbClr val="061333"/>
                        </a:solidFill>
                        <a:latin typeface="Montserrat"/>
                        <a:ea typeface="Montserrat"/>
                        <a:cs typeface="Montserrat"/>
                        <a:sym typeface="Montserrat"/>
                      </a:endParaRPr>
                    </a:p>
                  </a:txBody>
                  <a:tcPr marT="38100" marB="38100" marR="127000" marL="127000"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5F6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6"/>
          <p:cNvSpPr/>
          <p:nvPr/>
        </p:nvSpPr>
        <p:spPr>
          <a:xfrm>
            <a:off x="880750" y="757141"/>
            <a:ext cx="8162100" cy="4168200"/>
          </a:xfrm>
          <a:prstGeom prst="roundRect">
            <a:avLst>
              <a:gd fmla="val 3401"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6"/>
          <p:cNvSpPr txBox="1"/>
          <p:nvPr/>
        </p:nvSpPr>
        <p:spPr>
          <a:xfrm>
            <a:off x="943192" y="792382"/>
            <a:ext cx="1104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rgbClr val="434343"/>
                </a:solidFill>
                <a:latin typeface="Montserrat"/>
                <a:ea typeface="Montserrat"/>
                <a:cs typeface="Montserrat"/>
                <a:sym typeface="Montserrat"/>
              </a:rPr>
              <a:t>Projets</a:t>
            </a:r>
            <a:endParaRPr b="1" i="0" sz="1000" u="none" cap="none" strike="noStrike">
              <a:solidFill>
                <a:srgbClr val="434343"/>
              </a:solidFill>
              <a:latin typeface="Montserrat"/>
              <a:ea typeface="Montserrat"/>
              <a:cs typeface="Montserrat"/>
              <a:sym typeface="Montserrat"/>
            </a:endParaRPr>
          </a:p>
        </p:txBody>
      </p:sp>
      <p:graphicFrame>
        <p:nvGraphicFramePr>
          <p:cNvPr id="704" name="Google Shape;704;p6"/>
          <p:cNvGraphicFramePr/>
          <p:nvPr/>
        </p:nvGraphicFramePr>
        <p:xfrm>
          <a:off x="1002271" y="1430350"/>
          <a:ext cx="3000000" cy="3000000"/>
        </p:xfrm>
        <a:graphic>
          <a:graphicData uri="http://schemas.openxmlformats.org/drawingml/2006/table">
            <a:tbl>
              <a:tblPr>
                <a:noFill/>
                <a:tableStyleId>{5693368E-652B-4C0A-AA8D-863DA43D5BAB}</a:tableStyleId>
              </a:tblPr>
              <a:tblGrid>
                <a:gridCol w="1300325"/>
              </a:tblGrid>
              <a:tr h="136625">
                <a:tc rowSpan="2">
                  <a:txBody>
                    <a:bodyPr/>
                    <a:lstStyle/>
                    <a:p>
                      <a:pPr indent="0" lvl="0" marL="0" marR="0" rtl="0" algn="l">
                        <a:lnSpc>
                          <a:spcPct val="100000"/>
                        </a:lnSpc>
                        <a:spcBef>
                          <a:spcPts val="0"/>
                        </a:spcBef>
                        <a:spcAft>
                          <a:spcPts val="0"/>
                        </a:spcAft>
                        <a:buClr>
                          <a:srgbClr val="000000"/>
                        </a:buClr>
                        <a:buSzPts val="800"/>
                        <a:buFont typeface="Arial"/>
                        <a:buNone/>
                      </a:pPr>
                      <a:r>
                        <a:rPr lang="fr" sz="800">
                          <a:solidFill>
                            <a:srgbClr val="434343"/>
                          </a:solidFill>
                          <a:latin typeface="Montserrat SemiBold"/>
                          <a:ea typeface="Montserrat SemiBold"/>
                          <a:cs typeface="Montserrat SemiBold"/>
                          <a:sym typeface="Montserrat SemiBold"/>
                        </a:rPr>
                        <a:t>Projet 1</a:t>
                      </a:r>
                      <a:endParaRPr sz="800" u="none" cap="none" strike="noStrike">
                        <a:solidFill>
                          <a:srgbClr val="434343"/>
                        </a:solidFill>
                        <a:latin typeface="Montserrat SemiBold"/>
                        <a:ea typeface="Montserrat SemiBold"/>
                        <a:cs typeface="Montserrat SemiBold"/>
                        <a:sym typeface="Montserrat SemiBold"/>
                      </a:endParaRPr>
                    </a:p>
                  </a:txBody>
                  <a:tcPr marT="137150" marB="137150" marR="137150" marL="137150" anchor="ctr">
                    <a:lnL cap="flat" cmpd="sng" w="9525">
                      <a:solidFill>
                        <a:srgbClr val="FF0000">
                          <a:alpha val="0"/>
                        </a:srgbClr>
                      </a:solidFill>
                      <a:prstDash val="solid"/>
                      <a:round/>
                      <a:headEnd len="sm" w="sm" type="none"/>
                      <a:tailEnd len="sm" w="sm" type="none"/>
                    </a:lnL>
                    <a:lnR cap="flat" cmpd="sng" w="2857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28575">
                      <a:solidFill>
                        <a:schemeClr val="lt1"/>
                      </a:solidFill>
                      <a:prstDash val="solid"/>
                      <a:round/>
                      <a:headEnd len="sm" w="sm" type="none"/>
                      <a:tailEnd len="sm" w="sm" type="none"/>
                    </a:lnB>
                    <a:solidFill>
                      <a:srgbClr val="F5F6FF"/>
                    </a:solidFill>
                  </a:tcPr>
                </a:tc>
              </a:tr>
              <a:tr h="798725">
                <a:tc vMerge="1"/>
              </a:tr>
              <a:tr h="917300">
                <a:tc>
                  <a:txBody>
                    <a:bodyPr/>
                    <a:lstStyle/>
                    <a:p>
                      <a:pPr indent="0" lvl="0" marL="0" rtl="0" algn="l">
                        <a:spcBef>
                          <a:spcPts val="0"/>
                        </a:spcBef>
                        <a:spcAft>
                          <a:spcPts val="0"/>
                        </a:spcAft>
                        <a:buClr>
                          <a:schemeClr val="accent2"/>
                        </a:buClr>
                        <a:buSzPts val="800"/>
                        <a:buFont typeface="Arial"/>
                        <a:buNone/>
                      </a:pPr>
                      <a:r>
                        <a:rPr lang="fr" sz="800">
                          <a:solidFill>
                            <a:srgbClr val="434343"/>
                          </a:solidFill>
                          <a:latin typeface="Montserrat SemiBold"/>
                          <a:ea typeface="Montserrat SemiBold"/>
                          <a:cs typeface="Montserrat SemiBold"/>
                          <a:sym typeface="Montserrat SemiBold"/>
                        </a:rPr>
                        <a:t>Projet 2</a:t>
                      </a:r>
                      <a:endParaRPr sz="800">
                        <a:solidFill>
                          <a:srgbClr val="434343"/>
                        </a:solidFill>
                        <a:latin typeface="Montserrat SemiBold"/>
                        <a:ea typeface="Montserrat SemiBold"/>
                        <a:cs typeface="Montserrat SemiBold"/>
                        <a:sym typeface="Montserrat SemiBold"/>
                      </a:endParaRPr>
                    </a:p>
                  </a:txBody>
                  <a:tcPr marT="137150" marB="137150" marR="137150" marL="137150" anchor="ctr">
                    <a:lnL cap="flat" cmpd="sng" w="9525">
                      <a:solidFill>
                        <a:schemeClr val="lt1"/>
                      </a:solidFill>
                      <a:prstDash val="solid"/>
                      <a:round/>
                      <a:headEnd len="sm" w="sm" type="none"/>
                      <a:tailEnd len="sm" w="sm" type="none"/>
                    </a:lnL>
                    <a:lnR cap="flat" cmpd="sng" w="28575">
                      <a:solidFill>
                        <a:schemeClr val="lt1"/>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chemeClr val="lt1"/>
                      </a:solidFill>
                      <a:prstDash val="solid"/>
                      <a:round/>
                      <a:headEnd len="sm" w="sm" type="none"/>
                      <a:tailEnd len="sm" w="sm" type="none"/>
                    </a:lnB>
                    <a:solidFill>
                      <a:srgbClr val="F5F6FF"/>
                    </a:solidFill>
                  </a:tcPr>
                </a:tc>
              </a:tr>
              <a:tr h="707925">
                <a:tc rowSpan="2">
                  <a:txBody>
                    <a:bodyPr/>
                    <a:lstStyle/>
                    <a:p>
                      <a:pPr indent="0" lvl="0" marL="0" rtl="0" algn="l">
                        <a:spcBef>
                          <a:spcPts val="0"/>
                        </a:spcBef>
                        <a:spcAft>
                          <a:spcPts val="0"/>
                        </a:spcAft>
                        <a:buClr>
                          <a:schemeClr val="accent2"/>
                        </a:buClr>
                        <a:buSzPts val="800"/>
                        <a:buFont typeface="Arial"/>
                        <a:buNone/>
                      </a:pPr>
                      <a:r>
                        <a:rPr lang="fr" sz="800">
                          <a:solidFill>
                            <a:srgbClr val="434343"/>
                          </a:solidFill>
                          <a:latin typeface="Montserrat SemiBold"/>
                          <a:ea typeface="Montserrat SemiBold"/>
                          <a:cs typeface="Montserrat SemiBold"/>
                          <a:sym typeface="Montserrat SemiBold"/>
                        </a:rPr>
                        <a:t>Projet 3</a:t>
                      </a:r>
                      <a:endParaRPr sz="800">
                        <a:solidFill>
                          <a:srgbClr val="434343"/>
                        </a:solidFill>
                        <a:latin typeface="Montserrat SemiBold"/>
                        <a:ea typeface="Montserrat SemiBold"/>
                        <a:cs typeface="Montserrat SemiBold"/>
                        <a:sym typeface="Montserrat SemiBold"/>
                      </a:endParaRPr>
                    </a:p>
                  </a:txBody>
                  <a:tcPr marT="137150" marB="137150" marR="137150" marL="137150" anchor="ctr">
                    <a:lnL cap="flat" cmpd="sng" w="9525">
                      <a:solidFill>
                        <a:srgbClr val="48DCB0">
                          <a:alpha val="0"/>
                        </a:srgbClr>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chemeClr val="lt1"/>
                      </a:solidFill>
                      <a:prstDash val="solid"/>
                      <a:round/>
                      <a:headEnd len="sm" w="sm" type="none"/>
                      <a:tailEnd len="sm" w="sm" type="none"/>
                    </a:lnT>
                    <a:lnB cap="flat" cmpd="sng" w="28575">
                      <a:solidFill>
                        <a:srgbClr val="FFFFFF"/>
                      </a:solidFill>
                      <a:prstDash val="solid"/>
                      <a:round/>
                      <a:headEnd len="sm" w="sm" type="none"/>
                      <a:tailEnd len="sm" w="sm" type="none"/>
                    </a:lnB>
                    <a:solidFill>
                      <a:srgbClr val="F5F6FF"/>
                    </a:solidFill>
                  </a:tcPr>
                </a:tc>
              </a:tr>
              <a:tr h="122600">
                <a:tc vMerge="1"/>
              </a:tr>
              <a:tr h="722150">
                <a:tc>
                  <a:txBody>
                    <a:bodyPr/>
                    <a:lstStyle/>
                    <a:p>
                      <a:pPr indent="0" lvl="0" marL="0" rtl="0" algn="l">
                        <a:spcBef>
                          <a:spcPts val="0"/>
                        </a:spcBef>
                        <a:spcAft>
                          <a:spcPts val="0"/>
                        </a:spcAft>
                        <a:buClr>
                          <a:schemeClr val="accent2"/>
                        </a:buClr>
                        <a:buSzPts val="800"/>
                        <a:buFont typeface="Arial"/>
                        <a:buNone/>
                      </a:pPr>
                      <a:r>
                        <a:rPr lang="fr" sz="800">
                          <a:solidFill>
                            <a:srgbClr val="434343"/>
                          </a:solidFill>
                          <a:latin typeface="Montserrat SemiBold"/>
                          <a:ea typeface="Montserrat SemiBold"/>
                          <a:cs typeface="Montserrat SemiBold"/>
                          <a:sym typeface="Montserrat SemiBold"/>
                        </a:rPr>
                        <a:t>Projet 4</a:t>
                      </a:r>
                      <a:endParaRPr sz="800">
                        <a:solidFill>
                          <a:srgbClr val="434343"/>
                        </a:solidFill>
                        <a:latin typeface="Montserrat SemiBold"/>
                        <a:ea typeface="Montserrat SemiBold"/>
                        <a:cs typeface="Montserrat SemiBold"/>
                        <a:sym typeface="Montserrat SemiBold"/>
                      </a:endParaRPr>
                    </a:p>
                  </a:txBody>
                  <a:tcPr marT="137150" marB="137150" marR="137150" marL="137150" anchor="ctr">
                    <a:lnL cap="flat" cmpd="sng" w="9525">
                      <a:solidFill>
                        <a:srgbClr val="48DCB0">
                          <a:alpha val="0"/>
                        </a:srgbClr>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F5F6FF"/>
                    </a:solidFill>
                  </a:tcPr>
                </a:tc>
              </a:tr>
            </a:tbl>
          </a:graphicData>
        </a:graphic>
      </p:graphicFrame>
      <p:sp>
        <p:nvSpPr>
          <p:cNvPr id="705" name="Google Shape;705;p6"/>
          <p:cNvSpPr txBox="1"/>
          <p:nvPr>
            <p:ph idx="12" type="sldNum"/>
          </p:nvPr>
        </p:nvSpPr>
        <p:spPr>
          <a:xfrm>
            <a:off x="19341" y="4735563"/>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grpSp>
        <p:nvGrpSpPr>
          <p:cNvPr id="706" name="Google Shape;706;p6"/>
          <p:cNvGrpSpPr/>
          <p:nvPr/>
        </p:nvGrpSpPr>
        <p:grpSpPr>
          <a:xfrm>
            <a:off x="2356106" y="815906"/>
            <a:ext cx="6222653" cy="3989550"/>
            <a:chOff x="1114025" y="678725"/>
            <a:chExt cx="6222653" cy="3989550"/>
          </a:xfrm>
        </p:grpSpPr>
        <p:grpSp>
          <p:nvGrpSpPr>
            <p:cNvPr id="707" name="Google Shape;707;p6"/>
            <p:cNvGrpSpPr/>
            <p:nvPr/>
          </p:nvGrpSpPr>
          <p:grpSpPr>
            <a:xfrm>
              <a:off x="1114025" y="678725"/>
              <a:ext cx="6183337" cy="3989550"/>
              <a:chOff x="1114025" y="678725"/>
              <a:chExt cx="6183337" cy="3989550"/>
            </a:xfrm>
          </p:grpSpPr>
          <p:sp>
            <p:nvSpPr>
              <p:cNvPr id="708" name="Google Shape;708;p6"/>
              <p:cNvSpPr/>
              <p:nvPr/>
            </p:nvSpPr>
            <p:spPr>
              <a:xfrm>
                <a:off x="1114025"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09" name="Google Shape;709;p6"/>
              <p:cNvSpPr txBox="1"/>
              <p:nvPr/>
            </p:nvSpPr>
            <p:spPr>
              <a:xfrm>
                <a:off x="1114028" y="678725"/>
                <a:ext cx="9555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fr" sz="900" u="none" cap="none" strike="noStrike">
                    <a:solidFill>
                      <a:srgbClr val="000000"/>
                    </a:solidFill>
                    <a:latin typeface="Montserrat"/>
                    <a:ea typeface="Montserrat"/>
                    <a:cs typeface="Montserrat"/>
                    <a:sym typeface="Montserrat"/>
                  </a:rPr>
                  <a:t>2022</a:t>
                </a:r>
                <a:endParaRPr b="0" i="0" sz="900" u="none" cap="none" strike="noStrike">
                  <a:solidFill>
                    <a:srgbClr val="000000"/>
                  </a:solidFill>
                  <a:latin typeface="Montserrat"/>
                  <a:ea typeface="Montserrat"/>
                  <a:cs typeface="Montserrat"/>
                  <a:sym typeface="Montserrat"/>
                </a:endParaRPr>
              </a:p>
            </p:txBody>
          </p:sp>
          <p:sp>
            <p:nvSpPr>
              <p:cNvPr id="710" name="Google Shape;710;p6"/>
              <p:cNvSpPr txBox="1"/>
              <p:nvPr/>
            </p:nvSpPr>
            <p:spPr>
              <a:xfrm>
                <a:off x="1114025"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rgbClr val="000000"/>
                    </a:solidFill>
                    <a:latin typeface="Montserrat"/>
                    <a:ea typeface="Montserrat"/>
                    <a:cs typeface="Montserrat"/>
                    <a:sym typeface="Montserrat"/>
                  </a:rPr>
                  <a:t>juin</a:t>
                </a:r>
                <a:endParaRPr b="0" i="0" sz="800" u="none" cap="none" strike="noStrike">
                  <a:solidFill>
                    <a:srgbClr val="000000"/>
                  </a:solidFill>
                  <a:latin typeface="Montserrat"/>
                  <a:ea typeface="Montserrat"/>
                  <a:cs typeface="Montserrat"/>
                  <a:sym typeface="Montserrat"/>
                </a:endParaRPr>
              </a:p>
            </p:txBody>
          </p:sp>
          <p:sp>
            <p:nvSpPr>
              <p:cNvPr id="711" name="Google Shape;711;p6"/>
              <p:cNvSpPr/>
              <p:nvPr/>
            </p:nvSpPr>
            <p:spPr>
              <a:xfrm>
                <a:off x="1591778"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2" name="Google Shape;712;p6"/>
              <p:cNvSpPr txBox="1"/>
              <p:nvPr/>
            </p:nvSpPr>
            <p:spPr>
              <a:xfrm>
                <a:off x="1591778"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rgbClr val="000000"/>
                    </a:solidFill>
                    <a:latin typeface="Montserrat"/>
                    <a:ea typeface="Montserrat"/>
                    <a:cs typeface="Montserrat"/>
                    <a:sym typeface="Montserrat"/>
                  </a:rPr>
                  <a:t>janv.</a:t>
                </a:r>
                <a:endParaRPr b="0" i="0" sz="800" u="none" cap="none" strike="noStrike">
                  <a:solidFill>
                    <a:srgbClr val="000000"/>
                  </a:solidFill>
                  <a:latin typeface="Montserrat"/>
                  <a:ea typeface="Montserrat"/>
                  <a:cs typeface="Montserrat"/>
                  <a:sym typeface="Montserrat"/>
                </a:endParaRPr>
              </a:p>
            </p:txBody>
          </p:sp>
          <p:sp>
            <p:nvSpPr>
              <p:cNvPr id="713" name="Google Shape;713;p6"/>
              <p:cNvSpPr/>
              <p:nvPr/>
            </p:nvSpPr>
            <p:spPr>
              <a:xfrm>
                <a:off x="2069532"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4" name="Google Shape;714;p6"/>
              <p:cNvSpPr txBox="1"/>
              <p:nvPr/>
            </p:nvSpPr>
            <p:spPr>
              <a:xfrm>
                <a:off x="2069531"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févr.</a:t>
                </a:r>
                <a:endParaRPr b="0" i="0" sz="800" u="none" cap="none" strike="noStrike">
                  <a:solidFill>
                    <a:srgbClr val="000000"/>
                  </a:solidFill>
                  <a:latin typeface="Montserrat"/>
                  <a:ea typeface="Montserrat"/>
                  <a:cs typeface="Montserrat"/>
                  <a:sym typeface="Montserrat"/>
                </a:endParaRPr>
              </a:p>
            </p:txBody>
          </p:sp>
          <p:sp>
            <p:nvSpPr>
              <p:cNvPr id="715" name="Google Shape;715;p6"/>
              <p:cNvSpPr/>
              <p:nvPr/>
            </p:nvSpPr>
            <p:spPr>
              <a:xfrm>
                <a:off x="2547285"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6" name="Google Shape;716;p6"/>
              <p:cNvSpPr txBox="1"/>
              <p:nvPr/>
            </p:nvSpPr>
            <p:spPr>
              <a:xfrm>
                <a:off x="2498081" y="1001819"/>
                <a:ext cx="5487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mars.</a:t>
                </a:r>
                <a:endParaRPr b="0" i="0" sz="800" u="none" cap="none" strike="noStrike">
                  <a:solidFill>
                    <a:srgbClr val="000000"/>
                  </a:solidFill>
                  <a:latin typeface="Montserrat"/>
                  <a:ea typeface="Montserrat"/>
                  <a:cs typeface="Montserrat"/>
                  <a:sym typeface="Montserrat"/>
                </a:endParaRPr>
              </a:p>
            </p:txBody>
          </p:sp>
          <p:sp>
            <p:nvSpPr>
              <p:cNvPr id="717" name="Google Shape;717;p6"/>
              <p:cNvSpPr/>
              <p:nvPr/>
            </p:nvSpPr>
            <p:spPr>
              <a:xfrm>
                <a:off x="3025038"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18" name="Google Shape;718;p6"/>
              <p:cNvSpPr txBox="1"/>
              <p:nvPr/>
            </p:nvSpPr>
            <p:spPr>
              <a:xfrm>
                <a:off x="3025037"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avril.</a:t>
                </a:r>
                <a:endParaRPr b="0" i="0" sz="800" u="none" cap="none" strike="noStrike">
                  <a:solidFill>
                    <a:srgbClr val="000000"/>
                  </a:solidFill>
                  <a:latin typeface="Montserrat"/>
                  <a:ea typeface="Montserrat"/>
                  <a:cs typeface="Montserrat"/>
                  <a:sym typeface="Montserrat"/>
                </a:endParaRPr>
              </a:p>
            </p:txBody>
          </p:sp>
          <p:sp>
            <p:nvSpPr>
              <p:cNvPr id="719" name="Google Shape;719;p6"/>
              <p:cNvSpPr/>
              <p:nvPr/>
            </p:nvSpPr>
            <p:spPr>
              <a:xfrm>
                <a:off x="3502791"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0" name="Google Shape;720;p6"/>
              <p:cNvSpPr txBox="1"/>
              <p:nvPr/>
            </p:nvSpPr>
            <p:spPr>
              <a:xfrm>
                <a:off x="3502790"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mai.</a:t>
                </a:r>
                <a:endParaRPr b="0" i="0" sz="800" u="none" cap="none" strike="noStrike">
                  <a:solidFill>
                    <a:srgbClr val="000000"/>
                  </a:solidFill>
                  <a:latin typeface="Montserrat"/>
                  <a:ea typeface="Montserrat"/>
                  <a:cs typeface="Montserrat"/>
                  <a:sym typeface="Montserrat"/>
                </a:endParaRPr>
              </a:p>
            </p:txBody>
          </p:sp>
          <p:sp>
            <p:nvSpPr>
              <p:cNvPr id="721" name="Google Shape;721;p6"/>
              <p:cNvSpPr/>
              <p:nvPr/>
            </p:nvSpPr>
            <p:spPr>
              <a:xfrm>
                <a:off x="3980545"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2" name="Google Shape;722;p6"/>
              <p:cNvSpPr txBox="1"/>
              <p:nvPr/>
            </p:nvSpPr>
            <p:spPr>
              <a:xfrm>
                <a:off x="3980543"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juin.</a:t>
                </a:r>
                <a:endParaRPr b="0" i="0" sz="800" u="none" cap="none" strike="noStrike">
                  <a:solidFill>
                    <a:srgbClr val="000000"/>
                  </a:solidFill>
                  <a:latin typeface="Montserrat"/>
                  <a:ea typeface="Montserrat"/>
                  <a:cs typeface="Montserrat"/>
                  <a:sym typeface="Montserrat"/>
                </a:endParaRPr>
              </a:p>
            </p:txBody>
          </p:sp>
          <p:sp>
            <p:nvSpPr>
              <p:cNvPr id="723" name="Google Shape;723;p6"/>
              <p:cNvSpPr/>
              <p:nvPr/>
            </p:nvSpPr>
            <p:spPr>
              <a:xfrm>
                <a:off x="4458298"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4" name="Google Shape;724;p6"/>
              <p:cNvSpPr txBox="1"/>
              <p:nvPr/>
            </p:nvSpPr>
            <p:spPr>
              <a:xfrm>
                <a:off x="4458296"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juil.</a:t>
                </a:r>
                <a:endParaRPr b="0" i="0" sz="800" u="none" cap="none" strike="noStrike">
                  <a:solidFill>
                    <a:srgbClr val="000000"/>
                  </a:solidFill>
                  <a:latin typeface="Montserrat"/>
                  <a:ea typeface="Montserrat"/>
                  <a:cs typeface="Montserrat"/>
                  <a:sym typeface="Montserrat"/>
                </a:endParaRPr>
              </a:p>
            </p:txBody>
          </p:sp>
          <p:sp>
            <p:nvSpPr>
              <p:cNvPr id="725" name="Google Shape;725;p6"/>
              <p:cNvSpPr/>
              <p:nvPr/>
            </p:nvSpPr>
            <p:spPr>
              <a:xfrm>
                <a:off x="4936051"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6" name="Google Shape;726;p6"/>
              <p:cNvSpPr txBox="1"/>
              <p:nvPr/>
            </p:nvSpPr>
            <p:spPr>
              <a:xfrm>
                <a:off x="4936049"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accent2"/>
                    </a:solidFill>
                    <a:latin typeface="Montserrat"/>
                    <a:ea typeface="Montserrat"/>
                    <a:cs typeface="Montserrat"/>
                    <a:sym typeface="Montserrat"/>
                  </a:rPr>
                  <a:t>août</a:t>
                </a:r>
                <a:endParaRPr b="0" i="0" sz="800" u="none" cap="none" strike="noStrike">
                  <a:solidFill>
                    <a:srgbClr val="000000"/>
                  </a:solidFill>
                  <a:latin typeface="Montserrat"/>
                  <a:ea typeface="Montserrat"/>
                  <a:cs typeface="Montserrat"/>
                  <a:sym typeface="Montserrat"/>
                </a:endParaRPr>
              </a:p>
            </p:txBody>
          </p:sp>
          <p:sp>
            <p:nvSpPr>
              <p:cNvPr id="727" name="Google Shape;727;p6"/>
              <p:cNvSpPr/>
              <p:nvPr/>
            </p:nvSpPr>
            <p:spPr>
              <a:xfrm>
                <a:off x="5413805"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28" name="Google Shape;728;p6"/>
              <p:cNvSpPr txBox="1"/>
              <p:nvPr/>
            </p:nvSpPr>
            <p:spPr>
              <a:xfrm>
                <a:off x="5413802"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rgbClr val="000000"/>
                    </a:solidFill>
                    <a:latin typeface="Montserrat"/>
                    <a:ea typeface="Montserrat"/>
                    <a:cs typeface="Montserrat"/>
                    <a:sym typeface="Montserrat"/>
                  </a:rPr>
                  <a:t>sept.</a:t>
                </a:r>
                <a:endParaRPr b="0" i="0" sz="800" u="none" cap="none" strike="noStrike">
                  <a:solidFill>
                    <a:srgbClr val="000000"/>
                  </a:solidFill>
                  <a:latin typeface="Montserrat"/>
                  <a:ea typeface="Montserrat"/>
                  <a:cs typeface="Montserrat"/>
                  <a:sym typeface="Montserrat"/>
                </a:endParaRPr>
              </a:p>
            </p:txBody>
          </p:sp>
          <p:sp>
            <p:nvSpPr>
              <p:cNvPr id="729" name="Google Shape;729;p6"/>
              <p:cNvSpPr/>
              <p:nvPr/>
            </p:nvSpPr>
            <p:spPr>
              <a:xfrm>
                <a:off x="5891558"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0" name="Google Shape;730;p6"/>
              <p:cNvSpPr txBox="1"/>
              <p:nvPr/>
            </p:nvSpPr>
            <p:spPr>
              <a:xfrm>
                <a:off x="5891555"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accent2"/>
                  </a:buClr>
                  <a:buSzPts val="1100"/>
                  <a:buFont typeface="Arial"/>
                  <a:buNone/>
                </a:pPr>
                <a:r>
                  <a:rPr b="0" i="0" lang="fr" sz="800" u="none" cap="none" strike="noStrike">
                    <a:solidFill>
                      <a:schemeClr val="accent2"/>
                    </a:solidFill>
                    <a:latin typeface="Montserrat"/>
                    <a:ea typeface="Montserrat"/>
                    <a:cs typeface="Montserrat"/>
                    <a:sym typeface="Montserrat"/>
                  </a:rPr>
                  <a:t>oct.</a:t>
                </a:r>
                <a:endParaRPr b="0" i="0" sz="800" u="none" cap="none" strike="noStrike">
                  <a:solidFill>
                    <a:srgbClr val="000000"/>
                  </a:solidFill>
                  <a:latin typeface="Montserrat"/>
                  <a:ea typeface="Montserrat"/>
                  <a:cs typeface="Montserrat"/>
                  <a:sym typeface="Montserrat"/>
                </a:endParaRPr>
              </a:p>
            </p:txBody>
          </p:sp>
          <p:sp>
            <p:nvSpPr>
              <p:cNvPr id="731" name="Google Shape;731;p6"/>
              <p:cNvSpPr/>
              <p:nvPr/>
            </p:nvSpPr>
            <p:spPr>
              <a:xfrm>
                <a:off x="6369311"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2" name="Google Shape;732;p6"/>
              <p:cNvSpPr txBox="1"/>
              <p:nvPr/>
            </p:nvSpPr>
            <p:spPr>
              <a:xfrm>
                <a:off x="6369308"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accent2"/>
                  </a:buClr>
                  <a:buSzPts val="1100"/>
                  <a:buFont typeface="Arial"/>
                  <a:buNone/>
                </a:pPr>
                <a:r>
                  <a:rPr b="0" i="0" lang="fr" sz="800" u="none" cap="none" strike="noStrike">
                    <a:solidFill>
                      <a:schemeClr val="accent2"/>
                    </a:solidFill>
                    <a:latin typeface="Montserrat"/>
                    <a:ea typeface="Montserrat"/>
                    <a:cs typeface="Montserrat"/>
                    <a:sym typeface="Montserrat"/>
                  </a:rPr>
                  <a:t>nov.</a:t>
                </a:r>
                <a:endParaRPr b="0" i="0" sz="800" u="none" cap="none" strike="noStrike">
                  <a:solidFill>
                    <a:srgbClr val="000000"/>
                  </a:solidFill>
                  <a:latin typeface="Montserrat"/>
                  <a:ea typeface="Montserrat"/>
                  <a:cs typeface="Montserrat"/>
                  <a:sym typeface="Montserrat"/>
                </a:endParaRPr>
              </a:p>
            </p:txBody>
          </p:sp>
          <p:sp>
            <p:nvSpPr>
              <p:cNvPr id="733" name="Google Shape;733;p6"/>
              <p:cNvSpPr/>
              <p:nvPr/>
            </p:nvSpPr>
            <p:spPr>
              <a:xfrm>
                <a:off x="6847062" y="1259075"/>
                <a:ext cx="450300" cy="3409200"/>
              </a:xfrm>
              <a:prstGeom prst="roundRect">
                <a:avLst>
                  <a:gd fmla="val 16667" name="adj"/>
                </a:avLst>
              </a:prstGeom>
              <a:solidFill>
                <a:srgbClr val="F8F8F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734" name="Google Shape;734;p6"/>
              <p:cNvSpPr txBox="1"/>
              <p:nvPr/>
            </p:nvSpPr>
            <p:spPr>
              <a:xfrm>
                <a:off x="6847058" y="1001825"/>
                <a:ext cx="4503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accent2"/>
                  </a:buClr>
                  <a:buSzPts val="1100"/>
                  <a:buFont typeface="Arial"/>
                  <a:buNone/>
                </a:pPr>
                <a:r>
                  <a:rPr b="0" i="0" lang="fr" sz="800" u="none" cap="none" strike="noStrike">
                    <a:solidFill>
                      <a:schemeClr val="accent2"/>
                    </a:solidFill>
                    <a:latin typeface="Montserrat"/>
                    <a:ea typeface="Montserrat"/>
                    <a:cs typeface="Montserrat"/>
                    <a:sym typeface="Montserrat"/>
                  </a:rPr>
                  <a:t>déc.</a:t>
                </a:r>
                <a:endParaRPr b="0" i="0" sz="800" u="none" cap="none" strike="noStrike">
                  <a:solidFill>
                    <a:srgbClr val="000000"/>
                  </a:solidFill>
                  <a:latin typeface="Montserrat"/>
                  <a:ea typeface="Montserrat"/>
                  <a:cs typeface="Montserrat"/>
                  <a:sym typeface="Montserrat"/>
                </a:endParaRPr>
              </a:p>
            </p:txBody>
          </p:sp>
        </p:grpSp>
        <p:cxnSp>
          <p:nvCxnSpPr>
            <p:cNvPr id="735" name="Google Shape;735;p6"/>
            <p:cNvCxnSpPr/>
            <p:nvPr/>
          </p:nvCxnSpPr>
          <p:spPr>
            <a:xfrm flipH="1" rot="10800000">
              <a:off x="1114078" y="992318"/>
              <a:ext cx="6222600" cy="3300"/>
            </a:xfrm>
            <a:prstGeom prst="straightConnector1">
              <a:avLst/>
            </a:prstGeom>
            <a:noFill/>
            <a:ln cap="flat" cmpd="sng" w="9525">
              <a:solidFill>
                <a:srgbClr val="EEF1F4"/>
              </a:solidFill>
              <a:prstDash val="solid"/>
              <a:round/>
              <a:headEnd len="sm" w="sm" type="none"/>
              <a:tailEnd len="sm" w="sm" type="none"/>
            </a:ln>
          </p:spPr>
        </p:cxnSp>
      </p:grpSp>
      <p:sp>
        <p:nvSpPr>
          <p:cNvPr id="736" name="Google Shape;736;p6"/>
          <p:cNvSpPr/>
          <p:nvPr/>
        </p:nvSpPr>
        <p:spPr>
          <a:xfrm rot="-5400000">
            <a:off x="1269431" y="2517956"/>
            <a:ext cx="3390000" cy="1169100"/>
          </a:xfrm>
          <a:prstGeom prst="round2SameRect">
            <a:avLst>
              <a:gd fmla="val 1596" name="adj1"/>
              <a:gd fmla="val 0" name="adj2"/>
            </a:avLst>
          </a:prstGeom>
          <a:solidFill>
            <a:srgbClr val="3C51E2">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37" name="Google Shape;737;p6"/>
          <p:cNvCxnSpPr/>
          <p:nvPr/>
        </p:nvCxnSpPr>
        <p:spPr>
          <a:xfrm>
            <a:off x="2379875" y="2852702"/>
            <a:ext cx="6148200" cy="0"/>
          </a:xfrm>
          <a:prstGeom prst="straightConnector1">
            <a:avLst/>
          </a:prstGeom>
          <a:noFill/>
          <a:ln cap="flat" cmpd="sng" w="9525">
            <a:solidFill>
              <a:srgbClr val="C0C8FB"/>
            </a:solidFill>
            <a:prstDash val="solid"/>
            <a:round/>
            <a:headEnd len="sm" w="sm" type="none"/>
            <a:tailEnd len="sm" w="sm" type="none"/>
          </a:ln>
        </p:spPr>
      </p:cxnSp>
      <p:cxnSp>
        <p:nvCxnSpPr>
          <p:cNvPr id="738" name="Google Shape;738;p6"/>
          <p:cNvCxnSpPr/>
          <p:nvPr/>
        </p:nvCxnSpPr>
        <p:spPr>
          <a:xfrm flipH="1">
            <a:off x="3553804" y="1390648"/>
            <a:ext cx="4200" cy="3405300"/>
          </a:xfrm>
          <a:prstGeom prst="straightConnector1">
            <a:avLst/>
          </a:prstGeom>
          <a:noFill/>
          <a:ln cap="flat" cmpd="sng" w="9525">
            <a:solidFill>
              <a:srgbClr val="3C51E2"/>
            </a:solidFill>
            <a:prstDash val="solid"/>
            <a:round/>
            <a:headEnd len="med" w="med" type="oval"/>
            <a:tailEnd len="med" w="med" type="oval"/>
          </a:ln>
        </p:spPr>
      </p:cxnSp>
      <p:cxnSp>
        <p:nvCxnSpPr>
          <p:cNvPr id="739" name="Google Shape;739;p6"/>
          <p:cNvCxnSpPr/>
          <p:nvPr/>
        </p:nvCxnSpPr>
        <p:spPr>
          <a:xfrm>
            <a:off x="2379875" y="1938350"/>
            <a:ext cx="6148200" cy="0"/>
          </a:xfrm>
          <a:prstGeom prst="straightConnector1">
            <a:avLst/>
          </a:prstGeom>
          <a:noFill/>
          <a:ln cap="flat" cmpd="sng" w="9525">
            <a:solidFill>
              <a:srgbClr val="C0C8FB"/>
            </a:solidFill>
            <a:prstDash val="solid"/>
            <a:round/>
            <a:headEnd len="sm" w="sm" type="none"/>
            <a:tailEnd len="sm" w="sm" type="none"/>
          </a:ln>
        </p:spPr>
      </p:cxnSp>
      <p:cxnSp>
        <p:nvCxnSpPr>
          <p:cNvPr id="740" name="Google Shape;740;p6"/>
          <p:cNvCxnSpPr/>
          <p:nvPr/>
        </p:nvCxnSpPr>
        <p:spPr>
          <a:xfrm>
            <a:off x="2379875" y="3681355"/>
            <a:ext cx="6148200" cy="0"/>
          </a:xfrm>
          <a:prstGeom prst="straightConnector1">
            <a:avLst/>
          </a:prstGeom>
          <a:noFill/>
          <a:ln cap="flat" cmpd="sng" w="9525">
            <a:solidFill>
              <a:srgbClr val="C0C8FB"/>
            </a:solidFill>
            <a:prstDash val="solid"/>
            <a:round/>
            <a:headEnd len="sm" w="sm" type="none"/>
            <a:tailEnd len="sm" w="sm" type="none"/>
          </a:ln>
        </p:spPr>
      </p:cxnSp>
      <p:cxnSp>
        <p:nvCxnSpPr>
          <p:cNvPr id="741" name="Google Shape;741;p6"/>
          <p:cNvCxnSpPr/>
          <p:nvPr/>
        </p:nvCxnSpPr>
        <p:spPr>
          <a:xfrm>
            <a:off x="2379875" y="4461075"/>
            <a:ext cx="6148200" cy="0"/>
          </a:xfrm>
          <a:prstGeom prst="straightConnector1">
            <a:avLst/>
          </a:prstGeom>
          <a:noFill/>
          <a:ln cap="flat" cmpd="sng" w="9525">
            <a:solidFill>
              <a:srgbClr val="C0C8FB"/>
            </a:solidFill>
            <a:prstDash val="solid"/>
            <a:round/>
            <a:headEnd len="sm" w="sm" type="none"/>
            <a:tailEnd len="sm" w="sm" type="none"/>
          </a:ln>
        </p:spPr>
      </p:cxnSp>
      <p:sp>
        <p:nvSpPr>
          <p:cNvPr id="742" name="Google Shape;742;p6"/>
          <p:cNvSpPr txBox="1"/>
          <p:nvPr>
            <p:ph idx="4294967295" type="title"/>
          </p:nvPr>
        </p:nvSpPr>
        <p:spPr>
          <a:xfrm>
            <a:off x="918725" y="190225"/>
            <a:ext cx="3885600" cy="47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fr" sz="1700"/>
              <a:t>Timeline</a:t>
            </a:r>
            <a:endParaRPr sz="1700">
              <a:solidFill>
                <a:schemeClr val="dk1"/>
              </a:solidFill>
            </a:endParaRPr>
          </a:p>
        </p:txBody>
      </p:sp>
      <p:grpSp>
        <p:nvGrpSpPr>
          <p:cNvPr id="743" name="Google Shape;743;p6"/>
          <p:cNvGrpSpPr/>
          <p:nvPr/>
        </p:nvGrpSpPr>
        <p:grpSpPr>
          <a:xfrm>
            <a:off x="2566931" y="1638475"/>
            <a:ext cx="3137444" cy="370325"/>
            <a:chOff x="2566931" y="1781350"/>
            <a:chExt cx="3137444" cy="370325"/>
          </a:xfrm>
        </p:grpSpPr>
        <p:grpSp>
          <p:nvGrpSpPr>
            <p:cNvPr id="744" name="Google Shape;744;p6"/>
            <p:cNvGrpSpPr/>
            <p:nvPr/>
          </p:nvGrpSpPr>
          <p:grpSpPr>
            <a:xfrm>
              <a:off x="2566931" y="1781350"/>
              <a:ext cx="3137444" cy="331083"/>
              <a:chOff x="1324850" y="1453617"/>
              <a:chExt cx="3137444" cy="331083"/>
            </a:xfrm>
          </p:grpSpPr>
          <p:sp>
            <p:nvSpPr>
              <p:cNvPr id="745" name="Google Shape;745;p6"/>
              <p:cNvSpPr/>
              <p:nvPr/>
            </p:nvSpPr>
            <p:spPr>
              <a:xfrm>
                <a:off x="1324850" y="1722300"/>
                <a:ext cx="9819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6" name="Google Shape;746;p6"/>
              <p:cNvSpPr/>
              <p:nvPr/>
            </p:nvSpPr>
            <p:spPr>
              <a:xfrm>
                <a:off x="1324894" y="1453617"/>
                <a:ext cx="3137400" cy="205500"/>
              </a:xfrm>
              <a:prstGeom prst="roundRect">
                <a:avLst>
                  <a:gd fmla="val 16667" name="adj"/>
                </a:avLst>
              </a:prstGeom>
              <a:solidFill>
                <a:schemeClr val="lt1"/>
              </a:solidFill>
              <a:ln cap="flat" cmpd="sng" w="9525">
                <a:solidFill>
                  <a:srgbClr val="E3E8EE"/>
                </a:solidFill>
                <a:prstDash val="solid"/>
                <a:round/>
                <a:headEnd len="sm" w="sm" type="none"/>
                <a:tailEnd len="sm" w="sm" type="none"/>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fr" sz="700" u="none" cap="none" strike="noStrike">
                    <a:solidFill>
                      <a:srgbClr val="434343"/>
                    </a:solidFill>
                    <a:latin typeface="Montserrat Medium"/>
                    <a:ea typeface="Montserrat Medium"/>
                    <a:cs typeface="Montserrat Medium"/>
                    <a:sym typeface="Montserrat Medium"/>
                  </a:rPr>
                  <a:t>25 % Remplacement du système de paiement boutiques </a:t>
                </a:r>
                <a:endParaRPr b="0" i="0" sz="700" u="none" cap="none" strike="noStrike">
                  <a:solidFill>
                    <a:srgbClr val="434343"/>
                  </a:solidFill>
                  <a:latin typeface="Montserrat Medium"/>
                  <a:ea typeface="Montserrat Medium"/>
                  <a:cs typeface="Montserrat Medium"/>
                  <a:sym typeface="Montserrat Medium"/>
                </a:endParaRPr>
              </a:p>
            </p:txBody>
          </p:sp>
        </p:grpSp>
        <p:sp>
          <p:nvSpPr>
            <p:cNvPr id="747" name="Google Shape;747;p6"/>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chemeClr val="lt1"/>
                  </a:solidFill>
                  <a:latin typeface="Arial"/>
                  <a:ea typeface="Arial"/>
                  <a:cs typeface="Arial"/>
                  <a:sym typeface="Arial"/>
                </a:rPr>
                <a:t>6</a:t>
              </a:r>
              <a:endParaRPr b="0" i="0" sz="700" u="none" cap="none" strike="noStrike">
                <a:solidFill>
                  <a:schemeClr val="lt1"/>
                </a:solidFill>
                <a:latin typeface="Arial"/>
                <a:ea typeface="Arial"/>
                <a:cs typeface="Arial"/>
                <a:sym typeface="Arial"/>
              </a:endParaRPr>
            </a:p>
          </p:txBody>
        </p:sp>
        <p:sp>
          <p:nvSpPr>
            <p:cNvPr id="748" name="Google Shape;748;p6"/>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grpSp>
      <p:grpSp>
        <p:nvGrpSpPr>
          <p:cNvPr id="749" name="Google Shape;749;p6"/>
          <p:cNvGrpSpPr/>
          <p:nvPr/>
        </p:nvGrpSpPr>
        <p:grpSpPr>
          <a:xfrm>
            <a:off x="3033644" y="2553963"/>
            <a:ext cx="3137456" cy="370325"/>
            <a:chOff x="2566919" y="1781350"/>
            <a:chExt cx="3137456" cy="370325"/>
          </a:xfrm>
        </p:grpSpPr>
        <p:grpSp>
          <p:nvGrpSpPr>
            <p:cNvPr id="750" name="Google Shape;750;p6"/>
            <p:cNvGrpSpPr/>
            <p:nvPr/>
          </p:nvGrpSpPr>
          <p:grpSpPr>
            <a:xfrm>
              <a:off x="2566919" y="1781350"/>
              <a:ext cx="3137456" cy="331087"/>
              <a:chOff x="1324838" y="1453617"/>
              <a:chExt cx="3137456" cy="331087"/>
            </a:xfrm>
          </p:grpSpPr>
          <p:sp>
            <p:nvSpPr>
              <p:cNvPr id="751" name="Google Shape;751;p6"/>
              <p:cNvSpPr/>
              <p:nvPr/>
            </p:nvSpPr>
            <p:spPr>
              <a:xfrm>
                <a:off x="1324838" y="1722304"/>
                <a:ext cx="20814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p6"/>
              <p:cNvSpPr/>
              <p:nvPr/>
            </p:nvSpPr>
            <p:spPr>
              <a:xfrm>
                <a:off x="1324894" y="1453617"/>
                <a:ext cx="3137400" cy="205500"/>
              </a:xfrm>
              <a:prstGeom prst="roundRect">
                <a:avLst>
                  <a:gd fmla="val 16667" name="adj"/>
                </a:avLst>
              </a:prstGeom>
              <a:solidFill>
                <a:schemeClr val="lt1"/>
              </a:solidFill>
              <a:ln cap="flat" cmpd="sng" w="9525">
                <a:solidFill>
                  <a:srgbClr val="E3E8EE"/>
                </a:solidFill>
                <a:prstDash val="solid"/>
                <a:round/>
                <a:headEnd len="sm" w="sm" type="none"/>
                <a:tailEnd len="sm" w="sm" type="none"/>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fr" sz="800" u="none" cap="none" strike="noStrike">
                    <a:solidFill>
                      <a:srgbClr val="434343"/>
                    </a:solidFill>
                    <a:latin typeface="Montserrat Medium"/>
                    <a:ea typeface="Montserrat Medium"/>
                    <a:cs typeface="Montserrat Medium"/>
                    <a:sym typeface="Montserrat Medium"/>
                  </a:rPr>
                  <a:t>75% Connexion API unifiée prospection</a:t>
                </a:r>
                <a:endParaRPr b="0" i="0" sz="700" u="none" cap="none" strike="noStrike">
                  <a:solidFill>
                    <a:srgbClr val="434343"/>
                  </a:solidFill>
                  <a:latin typeface="Montserrat Medium"/>
                  <a:ea typeface="Montserrat Medium"/>
                  <a:cs typeface="Montserrat Medium"/>
                  <a:sym typeface="Montserrat Medium"/>
                </a:endParaRPr>
              </a:p>
            </p:txBody>
          </p:sp>
        </p:grpSp>
        <p:sp>
          <p:nvSpPr>
            <p:cNvPr id="753" name="Google Shape;753;p6"/>
            <p:cNvSpPr/>
            <p:nvPr/>
          </p:nvSpPr>
          <p:spPr>
            <a:xfrm>
              <a:off x="4337600"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chemeClr val="lt1"/>
                  </a:solidFill>
                  <a:latin typeface="Arial"/>
                  <a:ea typeface="Arial"/>
                  <a:cs typeface="Arial"/>
                  <a:sym typeface="Arial"/>
                </a:rPr>
                <a:t>1</a:t>
              </a:r>
              <a:endParaRPr b="0" i="0" sz="700" u="none" cap="none" strike="noStrike">
                <a:solidFill>
                  <a:schemeClr val="lt1"/>
                </a:solidFill>
                <a:latin typeface="Arial"/>
                <a:ea typeface="Arial"/>
                <a:cs typeface="Arial"/>
                <a:sym typeface="Arial"/>
              </a:endParaRPr>
            </a:p>
          </p:txBody>
        </p:sp>
        <p:sp>
          <p:nvSpPr>
            <p:cNvPr id="754" name="Google Shape;754;p6"/>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chemeClr val="lt1"/>
                  </a:solidFill>
                  <a:latin typeface="Arial"/>
                  <a:ea typeface="Arial"/>
                  <a:cs typeface="Arial"/>
                  <a:sym typeface="Arial"/>
                </a:rPr>
                <a:t>2</a:t>
              </a:r>
              <a:endParaRPr b="0" i="0" sz="700" u="none" cap="none" strike="noStrike">
                <a:solidFill>
                  <a:schemeClr val="lt1"/>
                </a:solidFill>
                <a:latin typeface="Arial"/>
                <a:ea typeface="Arial"/>
                <a:cs typeface="Arial"/>
                <a:sym typeface="Arial"/>
              </a:endParaRPr>
            </a:p>
          </p:txBody>
        </p:sp>
      </p:grpSp>
      <p:grpSp>
        <p:nvGrpSpPr>
          <p:cNvPr id="755" name="Google Shape;755;p6"/>
          <p:cNvGrpSpPr/>
          <p:nvPr/>
        </p:nvGrpSpPr>
        <p:grpSpPr>
          <a:xfrm>
            <a:off x="2608463" y="3382638"/>
            <a:ext cx="3137462" cy="370325"/>
            <a:chOff x="2566913" y="1781350"/>
            <a:chExt cx="3137462" cy="370325"/>
          </a:xfrm>
        </p:grpSpPr>
        <p:grpSp>
          <p:nvGrpSpPr>
            <p:cNvPr id="756" name="Google Shape;756;p6"/>
            <p:cNvGrpSpPr/>
            <p:nvPr/>
          </p:nvGrpSpPr>
          <p:grpSpPr>
            <a:xfrm>
              <a:off x="2566913" y="1781350"/>
              <a:ext cx="3137462" cy="331087"/>
              <a:chOff x="1324832" y="1453617"/>
              <a:chExt cx="3137462" cy="331087"/>
            </a:xfrm>
          </p:grpSpPr>
          <p:sp>
            <p:nvSpPr>
              <p:cNvPr id="757" name="Google Shape;757;p6"/>
              <p:cNvSpPr/>
              <p:nvPr/>
            </p:nvSpPr>
            <p:spPr>
              <a:xfrm>
                <a:off x="1324832" y="1722304"/>
                <a:ext cx="3049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8" name="Google Shape;758;p6"/>
              <p:cNvSpPr/>
              <p:nvPr/>
            </p:nvSpPr>
            <p:spPr>
              <a:xfrm>
                <a:off x="1324894" y="1453617"/>
                <a:ext cx="3137400" cy="205500"/>
              </a:xfrm>
              <a:prstGeom prst="roundRect">
                <a:avLst>
                  <a:gd fmla="val 16667" name="adj"/>
                </a:avLst>
              </a:prstGeom>
              <a:solidFill>
                <a:schemeClr val="lt1"/>
              </a:solidFill>
              <a:ln cap="flat" cmpd="sng" w="9525">
                <a:solidFill>
                  <a:srgbClr val="E3E8EE"/>
                </a:solidFill>
                <a:prstDash val="solid"/>
                <a:round/>
                <a:headEnd len="sm" w="sm" type="none"/>
                <a:tailEnd len="sm" w="sm" type="none"/>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fr" sz="800" u="none" cap="none" strike="noStrike">
                    <a:solidFill>
                      <a:srgbClr val="434343"/>
                    </a:solidFill>
                    <a:latin typeface="Montserrat Medium"/>
                    <a:ea typeface="Montserrat Medium"/>
                    <a:cs typeface="Montserrat Medium"/>
                    <a:sym typeface="Montserrat Medium"/>
                  </a:rPr>
                  <a:t>80% Nouveau site vitrine BU </a:t>
                </a:r>
                <a:endParaRPr b="0" i="0" sz="700" u="none" cap="none" strike="noStrike">
                  <a:solidFill>
                    <a:srgbClr val="434343"/>
                  </a:solidFill>
                  <a:latin typeface="Montserrat Medium"/>
                  <a:ea typeface="Montserrat Medium"/>
                  <a:cs typeface="Montserrat Medium"/>
                  <a:sym typeface="Montserrat Medium"/>
                </a:endParaRPr>
              </a:p>
            </p:txBody>
          </p:sp>
        </p:grpSp>
        <p:sp>
          <p:nvSpPr>
            <p:cNvPr id="759" name="Google Shape;759;p6"/>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760" name="Google Shape;760;p6"/>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grpSp>
      <p:grpSp>
        <p:nvGrpSpPr>
          <p:cNvPr id="761" name="Google Shape;761;p6"/>
          <p:cNvGrpSpPr/>
          <p:nvPr/>
        </p:nvGrpSpPr>
        <p:grpSpPr>
          <a:xfrm>
            <a:off x="4957702" y="4163688"/>
            <a:ext cx="3137447" cy="370325"/>
            <a:chOff x="2566927" y="1781350"/>
            <a:chExt cx="3137447" cy="370325"/>
          </a:xfrm>
        </p:grpSpPr>
        <p:grpSp>
          <p:nvGrpSpPr>
            <p:cNvPr id="762" name="Google Shape;762;p6"/>
            <p:cNvGrpSpPr/>
            <p:nvPr/>
          </p:nvGrpSpPr>
          <p:grpSpPr>
            <a:xfrm>
              <a:off x="2566927" y="1781350"/>
              <a:ext cx="3137447" cy="331087"/>
              <a:chOff x="1324847" y="1453617"/>
              <a:chExt cx="3137447" cy="331087"/>
            </a:xfrm>
          </p:grpSpPr>
          <p:sp>
            <p:nvSpPr>
              <p:cNvPr id="763" name="Google Shape;763;p6"/>
              <p:cNvSpPr/>
              <p:nvPr/>
            </p:nvSpPr>
            <p:spPr>
              <a:xfrm>
                <a:off x="1324847" y="1722304"/>
                <a:ext cx="5811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4" name="Google Shape;764;p6"/>
              <p:cNvSpPr/>
              <p:nvPr/>
            </p:nvSpPr>
            <p:spPr>
              <a:xfrm>
                <a:off x="1324894" y="1453617"/>
                <a:ext cx="3137400" cy="205500"/>
              </a:xfrm>
              <a:prstGeom prst="roundRect">
                <a:avLst>
                  <a:gd fmla="val 16667" name="adj"/>
                </a:avLst>
              </a:prstGeom>
              <a:solidFill>
                <a:schemeClr val="lt1"/>
              </a:solidFill>
              <a:ln cap="flat" cmpd="sng" w="9525">
                <a:solidFill>
                  <a:srgbClr val="E3E8EE"/>
                </a:solidFill>
                <a:prstDash val="solid"/>
                <a:round/>
                <a:headEnd len="sm" w="sm" type="none"/>
                <a:tailEnd len="sm" w="sm" type="none"/>
              </a:ln>
            </p:spPr>
            <p:txBody>
              <a:bodyPr anchorCtr="0" anchor="ctr" bIns="0" lIns="91425" spcFirstLastPara="1" rIns="91425"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fr" sz="800" u="none" cap="none" strike="noStrike">
                    <a:solidFill>
                      <a:srgbClr val="434343"/>
                    </a:solidFill>
                    <a:latin typeface="Montserrat Medium"/>
                    <a:ea typeface="Montserrat Medium"/>
                    <a:cs typeface="Montserrat Medium"/>
                    <a:sym typeface="Montserrat Medium"/>
                  </a:rPr>
                  <a:t>15% Sécurisation automatique des nouveaux clients</a:t>
                </a:r>
                <a:endParaRPr b="0" i="0" sz="700" u="none" cap="none" strike="noStrike">
                  <a:solidFill>
                    <a:srgbClr val="434343"/>
                  </a:solidFill>
                  <a:latin typeface="Montserrat Medium"/>
                  <a:ea typeface="Montserrat Medium"/>
                  <a:cs typeface="Montserrat Medium"/>
                  <a:sym typeface="Montserrat Medium"/>
                </a:endParaRPr>
              </a:p>
            </p:txBody>
          </p:sp>
        </p:grpSp>
        <p:sp>
          <p:nvSpPr>
            <p:cNvPr id="765" name="Google Shape;765;p6"/>
            <p:cNvSpPr/>
            <p:nvPr/>
          </p:nvSpPr>
          <p:spPr>
            <a:xfrm>
              <a:off x="352752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766" name="Google Shape;766;p6"/>
            <p:cNvSpPr/>
            <p:nvPr/>
          </p:nvSpPr>
          <p:spPr>
            <a:xfrm>
              <a:off x="2876300"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grpSp>
      <p:sp>
        <p:nvSpPr>
          <p:cNvPr id="767" name="Google Shape;767;p6"/>
          <p:cNvSpPr/>
          <p:nvPr/>
        </p:nvSpPr>
        <p:spPr>
          <a:xfrm>
            <a:off x="4937150" y="3611063"/>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8"/>
          <p:cNvSpPr/>
          <p:nvPr/>
        </p:nvSpPr>
        <p:spPr>
          <a:xfrm>
            <a:off x="4510375" y="0"/>
            <a:ext cx="17178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3" name="Google Shape;773;p8"/>
          <p:cNvSpPr txBox="1"/>
          <p:nvPr>
            <p:ph idx="4294967295" type="subTitle"/>
          </p:nvPr>
        </p:nvSpPr>
        <p:spPr>
          <a:xfrm>
            <a:off x="2696400" y="3794115"/>
            <a:ext cx="3751200" cy="408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1600"/>
              </a:spcAft>
              <a:buClr>
                <a:schemeClr val="dk2"/>
              </a:buClr>
              <a:buSzPts val="1800"/>
              <a:buFont typeface="Montserrat"/>
              <a:buNone/>
            </a:pPr>
            <a:r>
              <a:rPr b="1" lang="fr">
                <a:solidFill>
                  <a:schemeClr val="dk1"/>
                </a:solidFill>
              </a:rPr>
              <a:t>nom du leader</a:t>
            </a:r>
            <a:endParaRPr b="1" i="0" sz="1800" u="none" cap="none" strike="noStrike">
              <a:solidFill>
                <a:schemeClr val="dk1"/>
              </a:solidFill>
              <a:latin typeface="Montserrat"/>
              <a:ea typeface="Montserrat"/>
              <a:cs typeface="Montserrat"/>
              <a:sym typeface="Montserrat"/>
            </a:endParaRPr>
          </a:p>
        </p:txBody>
      </p:sp>
      <p:sp>
        <p:nvSpPr>
          <p:cNvPr id="774" name="Google Shape;774;p8"/>
          <p:cNvSpPr txBox="1"/>
          <p:nvPr>
            <p:ph idx="4294967295" type="subTitle"/>
          </p:nvPr>
        </p:nvSpPr>
        <p:spPr>
          <a:xfrm>
            <a:off x="3441100" y="3585696"/>
            <a:ext cx="2261700" cy="408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1600"/>
              </a:spcAft>
              <a:buClr>
                <a:schemeClr val="dk1"/>
              </a:buClr>
              <a:buSzPts val="1100"/>
              <a:buFont typeface="Arial"/>
              <a:buNone/>
            </a:pPr>
            <a:r>
              <a:rPr b="0" i="0" lang="fr" sz="1500" u="none" cap="none" strike="noStrike">
                <a:solidFill>
                  <a:schemeClr val="dk1"/>
                </a:solidFill>
                <a:latin typeface="Montserrat"/>
                <a:ea typeface="Montserrat"/>
                <a:cs typeface="Montserrat"/>
                <a:sym typeface="Montserrat"/>
              </a:rPr>
              <a:t>Responsable :</a:t>
            </a:r>
            <a:endParaRPr b="0" i="0" sz="1500" u="none" cap="none" strike="noStrike">
              <a:solidFill>
                <a:schemeClr val="dk1"/>
              </a:solidFill>
              <a:latin typeface="Montserrat"/>
              <a:ea typeface="Montserrat"/>
              <a:cs typeface="Montserrat"/>
              <a:sym typeface="Montserrat"/>
            </a:endParaRPr>
          </a:p>
        </p:txBody>
      </p:sp>
      <p:pic>
        <p:nvPicPr>
          <p:cNvPr id="775" name="Google Shape;775;p8"/>
          <p:cNvPicPr preferRelativeResize="0"/>
          <p:nvPr/>
        </p:nvPicPr>
        <p:blipFill rotWithShape="1">
          <a:blip r:embed="rId3">
            <a:alphaModFix/>
          </a:blip>
          <a:srcRect b="0" l="28174" r="3006" t="0"/>
          <a:stretch/>
        </p:blipFill>
        <p:spPr>
          <a:xfrm>
            <a:off x="3582100" y="1739500"/>
            <a:ext cx="1884600" cy="1825800"/>
          </a:xfrm>
          <a:prstGeom prst="ellipse">
            <a:avLst/>
          </a:prstGeom>
          <a:noFill/>
          <a:ln>
            <a:noFill/>
          </a:ln>
        </p:spPr>
      </p:pic>
      <p:sp>
        <p:nvSpPr>
          <p:cNvPr id="776" name="Google Shape;776;p8"/>
          <p:cNvSpPr/>
          <p:nvPr/>
        </p:nvSpPr>
        <p:spPr>
          <a:xfrm>
            <a:off x="3582250" y="4239625"/>
            <a:ext cx="1884600" cy="91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7" name="Google Shape;777;p8"/>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778" name="Google Shape;778;p8"/>
          <p:cNvSpPr txBox="1"/>
          <p:nvPr>
            <p:ph idx="4294967295" type="title"/>
          </p:nvPr>
        </p:nvSpPr>
        <p:spPr>
          <a:xfrm>
            <a:off x="1123975" y="609600"/>
            <a:ext cx="6954600" cy="684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fr"/>
              <a:t>Titre de votre projet 1</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9"/>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Personnes impliquées</a:t>
            </a:r>
            <a:endParaRPr b="0" i="0" sz="850" u="none" cap="none" strike="noStrike">
              <a:solidFill>
                <a:schemeClr val="dk1"/>
              </a:solidFill>
              <a:latin typeface="Montserrat"/>
              <a:ea typeface="Montserrat"/>
              <a:cs typeface="Montserrat"/>
              <a:sym typeface="Montserrat"/>
            </a:endParaRPr>
          </a:p>
        </p:txBody>
      </p:sp>
      <p:sp>
        <p:nvSpPr>
          <p:cNvPr id="785" name="Google Shape;785;p9"/>
          <p:cNvSpPr/>
          <p:nvPr/>
        </p:nvSpPr>
        <p:spPr>
          <a:xfrm>
            <a:off x="7168995" y="3567786"/>
            <a:ext cx="1554600" cy="704100"/>
          </a:xfrm>
          <a:prstGeom prst="roundRect">
            <a:avLst>
              <a:gd fmla="val 12987"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Équipe impliquée</a:t>
            </a:r>
            <a:endParaRPr b="1" i="0" sz="85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t/>
            </a:r>
            <a:endParaRPr b="1" i="0" sz="85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50"/>
              <a:buFont typeface="Verdana"/>
              <a:buNone/>
            </a:pPr>
            <a:r>
              <a:t/>
            </a:r>
            <a:endParaRPr b="1" i="0" sz="850" u="none" cap="none" strike="noStrike">
              <a:solidFill>
                <a:srgbClr val="061333"/>
              </a:solidFill>
              <a:latin typeface="Montserrat"/>
              <a:ea typeface="Montserrat"/>
              <a:cs typeface="Montserrat"/>
              <a:sym typeface="Montserrat"/>
            </a:endParaRPr>
          </a:p>
        </p:txBody>
      </p:sp>
      <p:sp>
        <p:nvSpPr>
          <p:cNvPr id="786" name="Google Shape;786;p9"/>
          <p:cNvSpPr/>
          <p:nvPr/>
        </p:nvSpPr>
        <p:spPr>
          <a:xfrm>
            <a:off x="7260435" y="1638353"/>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Chef de projet métier</a:t>
            </a:r>
            <a:endParaRPr b="0" i="0" sz="600" u="none" cap="none" strike="noStrike">
              <a:solidFill>
                <a:schemeClr val="dk1"/>
              </a:solidFill>
              <a:latin typeface="Montserrat"/>
              <a:ea typeface="Montserrat"/>
              <a:cs typeface="Montserrat"/>
              <a:sym typeface="Montserrat"/>
            </a:endParaRPr>
          </a:p>
        </p:txBody>
      </p:sp>
      <p:sp>
        <p:nvSpPr>
          <p:cNvPr id="787" name="Google Shape;787;p9"/>
          <p:cNvSpPr/>
          <p:nvPr/>
        </p:nvSpPr>
        <p:spPr>
          <a:xfrm>
            <a:off x="7543899" y="1866953"/>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Chef de projet métier</a:t>
            </a:r>
            <a:endParaRPr b="1" sz="700">
              <a:solidFill>
                <a:srgbClr val="061333"/>
              </a:solidFill>
              <a:latin typeface="Montserrat"/>
              <a:ea typeface="Montserrat"/>
              <a:cs typeface="Montserrat"/>
              <a:sym typeface="Montserrat"/>
            </a:endParaRPr>
          </a:p>
        </p:txBody>
      </p:sp>
      <p:sp>
        <p:nvSpPr>
          <p:cNvPr id="788" name="Google Shape;788;p9"/>
          <p:cNvSpPr/>
          <p:nvPr/>
        </p:nvSpPr>
        <p:spPr>
          <a:xfrm>
            <a:off x="7260435" y="2077265"/>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Key user</a:t>
            </a:r>
            <a:endParaRPr b="0" i="0" sz="600" u="none" cap="none" strike="noStrike">
              <a:solidFill>
                <a:schemeClr val="dk1"/>
              </a:solidFill>
              <a:latin typeface="Montserrat"/>
              <a:ea typeface="Montserrat"/>
              <a:cs typeface="Montserrat"/>
              <a:sym typeface="Montserrat"/>
            </a:endParaRPr>
          </a:p>
        </p:txBody>
      </p:sp>
      <p:sp>
        <p:nvSpPr>
          <p:cNvPr id="789" name="Google Shape;789;p9"/>
          <p:cNvSpPr/>
          <p:nvPr/>
        </p:nvSpPr>
        <p:spPr>
          <a:xfrm>
            <a:off x="7543899" y="2305865"/>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Key user</a:t>
            </a:r>
            <a:endParaRPr b="1" sz="700">
              <a:solidFill>
                <a:srgbClr val="061333"/>
              </a:solidFill>
              <a:latin typeface="Montserrat"/>
              <a:ea typeface="Montserrat"/>
              <a:cs typeface="Montserrat"/>
              <a:sym typeface="Montserrat"/>
            </a:endParaRPr>
          </a:p>
        </p:txBody>
      </p:sp>
      <p:sp>
        <p:nvSpPr>
          <p:cNvPr id="790" name="Google Shape;790;p9"/>
          <p:cNvSpPr/>
          <p:nvPr/>
        </p:nvSpPr>
        <p:spPr>
          <a:xfrm>
            <a:off x="7260435" y="2516177"/>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Product owner</a:t>
            </a:r>
            <a:endParaRPr b="0" i="0" sz="600" u="none" cap="none" strike="noStrike">
              <a:solidFill>
                <a:schemeClr val="dk1"/>
              </a:solidFill>
              <a:latin typeface="Montserrat"/>
              <a:ea typeface="Montserrat"/>
              <a:cs typeface="Montserrat"/>
              <a:sym typeface="Montserrat"/>
            </a:endParaRPr>
          </a:p>
        </p:txBody>
      </p:sp>
      <p:sp>
        <p:nvSpPr>
          <p:cNvPr id="791" name="Google Shape;791;p9"/>
          <p:cNvSpPr/>
          <p:nvPr/>
        </p:nvSpPr>
        <p:spPr>
          <a:xfrm>
            <a:off x="7260435" y="2744777"/>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BC</a:t>
            </a:r>
            <a:endParaRPr b="0" i="0" sz="575" u="none" cap="none" strike="noStrike">
              <a:solidFill>
                <a:schemeClr val="dk1"/>
              </a:solidFill>
              <a:latin typeface="Calibri"/>
              <a:ea typeface="Calibri"/>
              <a:cs typeface="Calibri"/>
              <a:sym typeface="Calibri"/>
            </a:endParaRPr>
          </a:p>
        </p:txBody>
      </p:sp>
      <p:sp>
        <p:nvSpPr>
          <p:cNvPr id="792" name="Google Shape;792;p9"/>
          <p:cNvSpPr/>
          <p:nvPr/>
        </p:nvSpPr>
        <p:spPr>
          <a:xfrm>
            <a:off x="7543899" y="2744777"/>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Product owner</a:t>
            </a:r>
            <a:endParaRPr b="1" sz="700">
              <a:solidFill>
                <a:srgbClr val="061333"/>
              </a:solidFill>
              <a:latin typeface="Montserrat"/>
              <a:ea typeface="Montserrat"/>
              <a:cs typeface="Montserrat"/>
              <a:sym typeface="Montserrat"/>
            </a:endParaRPr>
          </a:p>
        </p:txBody>
      </p:sp>
      <p:sp>
        <p:nvSpPr>
          <p:cNvPr id="793" name="Google Shape;793;p9"/>
          <p:cNvSpPr/>
          <p:nvPr/>
        </p:nvSpPr>
        <p:spPr>
          <a:xfrm>
            <a:off x="7260435" y="2955089"/>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Sponsor</a:t>
            </a:r>
            <a:endParaRPr b="0" i="0" sz="600" u="none" cap="none" strike="noStrike">
              <a:solidFill>
                <a:schemeClr val="dk1"/>
              </a:solidFill>
              <a:latin typeface="Montserrat"/>
              <a:ea typeface="Montserrat"/>
              <a:cs typeface="Montserrat"/>
              <a:sym typeface="Montserrat"/>
            </a:endParaRPr>
          </a:p>
        </p:txBody>
      </p:sp>
      <p:sp>
        <p:nvSpPr>
          <p:cNvPr id="794" name="Google Shape;794;p9"/>
          <p:cNvSpPr/>
          <p:nvPr/>
        </p:nvSpPr>
        <p:spPr>
          <a:xfrm>
            <a:off x="7543899" y="3183689"/>
            <a:ext cx="10881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lang="fr" sz="700">
                <a:solidFill>
                  <a:srgbClr val="061333"/>
                </a:solidFill>
                <a:latin typeface="Montserrat"/>
                <a:ea typeface="Montserrat"/>
                <a:cs typeface="Montserrat"/>
                <a:sym typeface="Montserrat"/>
              </a:rPr>
              <a:t>Sponsor</a:t>
            </a:r>
            <a:endParaRPr b="0" i="0" sz="700" u="none" cap="none" strike="noStrike">
              <a:solidFill>
                <a:schemeClr val="dk1"/>
              </a:solidFill>
              <a:latin typeface="Montserrat"/>
              <a:ea typeface="Montserrat"/>
              <a:cs typeface="Montserrat"/>
              <a:sym typeface="Montserrat"/>
            </a:endParaRPr>
          </a:p>
        </p:txBody>
      </p:sp>
      <p:sp>
        <p:nvSpPr>
          <p:cNvPr id="795" name="Google Shape;795;p9"/>
          <p:cNvSpPr/>
          <p:nvPr/>
        </p:nvSpPr>
        <p:spPr>
          <a:xfrm>
            <a:off x="7260435" y="3851226"/>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DevOps</a:t>
            </a:r>
            <a:endParaRPr b="0" i="0" sz="750" u="none" cap="none" strike="noStrike">
              <a:solidFill>
                <a:schemeClr val="dk1"/>
              </a:solidFill>
              <a:latin typeface="Montserrat"/>
              <a:ea typeface="Montserrat"/>
              <a:cs typeface="Montserrat"/>
              <a:sym typeface="Montserrat"/>
            </a:endParaRPr>
          </a:p>
        </p:txBody>
      </p:sp>
      <p:sp>
        <p:nvSpPr>
          <p:cNvPr id="796" name="Google Shape;796;p9"/>
          <p:cNvSpPr/>
          <p:nvPr/>
        </p:nvSpPr>
        <p:spPr>
          <a:xfrm>
            <a:off x="7168995" y="4317611"/>
            <a:ext cx="1554600" cy="704100"/>
          </a:xfrm>
          <a:prstGeom prst="roundRect">
            <a:avLst>
              <a:gd fmla="val 12987"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Document</a:t>
            </a:r>
            <a:endParaRPr b="0" i="0" sz="850" u="none" cap="none" strike="noStrike">
              <a:solidFill>
                <a:schemeClr val="dk1"/>
              </a:solidFill>
              <a:latin typeface="Montserrat"/>
              <a:ea typeface="Montserrat"/>
              <a:cs typeface="Montserrat"/>
              <a:sym typeface="Montserrat"/>
            </a:endParaRPr>
          </a:p>
        </p:txBody>
      </p:sp>
      <p:sp>
        <p:nvSpPr>
          <p:cNvPr id="797" name="Google Shape;797;p9">
            <a:hlinkClick r:id="rId3"/>
          </p:cNvPr>
          <p:cNvSpPr/>
          <p:nvPr/>
        </p:nvSpPr>
        <p:spPr>
          <a:xfrm>
            <a:off x="7260435" y="461111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23495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cap="none" strike="noStrike">
                <a:latin typeface="Montserrat"/>
                <a:ea typeface="Montserrat"/>
                <a:cs typeface="Montserrat"/>
                <a:sym typeface="Montserrat"/>
              </a:rPr>
              <a:t>Liste des services</a:t>
            </a:r>
            <a:endParaRPr b="0" i="0" sz="750" u="none" cap="none" strike="noStrike">
              <a:solidFill>
                <a:schemeClr val="dk1"/>
              </a:solidFill>
              <a:latin typeface="Montserrat"/>
              <a:ea typeface="Montserrat"/>
              <a:cs typeface="Montserrat"/>
              <a:sym typeface="Montserrat"/>
            </a:endParaRPr>
          </a:p>
        </p:txBody>
      </p:sp>
      <p:pic>
        <p:nvPicPr>
          <p:cNvPr descr="preencoded.png" id="798" name="Google Shape;798;p9"/>
          <p:cNvPicPr preferRelativeResize="0"/>
          <p:nvPr/>
        </p:nvPicPr>
        <p:blipFill rotWithShape="1">
          <a:blip r:embed="rId4">
            <a:alphaModFix/>
          </a:blip>
          <a:srcRect b="0" l="0" r="0" t="0"/>
          <a:stretch/>
        </p:blipFill>
        <p:spPr>
          <a:xfrm>
            <a:off x="7329015" y="4679695"/>
            <a:ext cx="137160" cy="137160"/>
          </a:xfrm>
          <a:prstGeom prst="rect">
            <a:avLst/>
          </a:prstGeom>
          <a:noFill/>
          <a:ln>
            <a:noFill/>
          </a:ln>
        </p:spPr>
      </p:pic>
      <p:sp>
        <p:nvSpPr>
          <p:cNvPr id="799" name="Google Shape;799;p9"/>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800" name="Google Shape;800;p9"/>
          <p:cNvSpPr/>
          <p:nvPr/>
        </p:nvSpPr>
        <p:spPr>
          <a:xfrm>
            <a:off x="71700" y="11407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Caractéristiques</a:t>
            </a:r>
            <a:endParaRPr b="0" i="0" sz="850" u="none" cap="none" strike="noStrike">
              <a:solidFill>
                <a:schemeClr val="dk1"/>
              </a:solidFill>
              <a:latin typeface="Montserrat"/>
              <a:ea typeface="Montserrat"/>
              <a:cs typeface="Montserrat"/>
              <a:sym typeface="Montserrat"/>
            </a:endParaRPr>
          </a:p>
        </p:txBody>
      </p:sp>
      <p:sp>
        <p:nvSpPr>
          <p:cNvPr id="801" name="Google Shape;801;p9"/>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802" name="Google Shape;802;p9"/>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803" name="Google Shape;803;p9"/>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4" name="Google Shape;804;p9"/>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05" name="Google Shape;805;p9"/>
          <p:cNvPicPr preferRelativeResize="0"/>
          <p:nvPr/>
        </p:nvPicPr>
        <p:blipFill rotWithShape="1">
          <a:blip r:embed="rId5">
            <a:alphaModFix/>
          </a:blip>
          <a:srcRect b="0" l="0" r="0" t="0"/>
          <a:stretch/>
        </p:blipFill>
        <p:spPr>
          <a:xfrm>
            <a:off x="258831" y="226499"/>
            <a:ext cx="164592" cy="164592"/>
          </a:xfrm>
          <a:prstGeom prst="rect">
            <a:avLst/>
          </a:prstGeom>
          <a:noFill/>
          <a:ln>
            <a:noFill/>
          </a:ln>
        </p:spPr>
      </p:pic>
      <p:sp>
        <p:nvSpPr>
          <p:cNvPr id="806" name="Google Shape;806;p9"/>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rtl="0" algn="l">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1</a:t>
            </a:r>
            <a:endParaRPr sz="850">
              <a:solidFill>
                <a:srgbClr val="26553F"/>
              </a:solidFill>
              <a:latin typeface="Montserrat"/>
              <a:ea typeface="Montserrat"/>
              <a:cs typeface="Montserrat"/>
              <a:sym typeface="Montserrat"/>
            </a:endParaRPr>
          </a:p>
        </p:txBody>
      </p:sp>
      <p:sp>
        <p:nvSpPr>
          <p:cNvPr id="807" name="Google Shape;807;p9"/>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Exécution</a:t>
            </a:r>
            <a:endParaRPr b="0" i="0" sz="850" u="none" cap="none" strike="noStrike">
              <a:solidFill>
                <a:schemeClr val="dk1"/>
              </a:solidFill>
              <a:latin typeface="Montserrat"/>
              <a:ea typeface="Montserrat"/>
              <a:cs typeface="Montserrat"/>
              <a:sym typeface="Montserrat"/>
            </a:endParaRPr>
          </a:p>
        </p:txBody>
      </p:sp>
      <p:sp>
        <p:nvSpPr>
          <p:cNvPr id="808" name="Google Shape;808;p9"/>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09" name="Google Shape;809;p9"/>
          <p:cNvPicPr preferRelativeResize="0"/>
          <p:nvPr/>
        </p:nvPicPr>
        <p:blipFill rotWithShape="1">
          <a:blip r:embed="rId6">
            <a:alphaModFix/>
          </a:blip>
          <a:srcRect b="0" l="0" r="0" t="0"/>
          <a:stretch/>
        </p:blipFill>
        <p:spPr>
          <a:xfrm>
            <a:off x="4247375" y="226499"/>
            <a:ext cx="164592" cy="164592"/>
          </a:xfrm>
          <a:prstGeom prst="rect">
            <a:avLst/>
          </a:prstGeom>
          <a:noFill/>
          <a:ln>
            <a:noFill/>
          </a:ln>
        </p:spPr>
      </p:pic>
      <p:sp>
        <p:nvSpPr>
          <p:cNvPr id="810" name="Google Shape;810;p9"/>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1" i="0" lang="fr" sz="850" u="none" cap="none" strike="noStrike">
                <a:solidFill>
                  <a:srgbClr val="26553F"/>
                </a:solidFill>
                <a:latin typeface="Montserrat"/>
                <a:ea typeface="Montserrat"/>
                <a:cs typeface="Montserrat"/>
                <a:sym typeface="Montserrat"/>
              </a:rPr>
              <a:t>Cadrage</a:t>
            </a:r>
            <a:endParaRPr b="1" i="0" sz="850" u="none" cap="none" strike="noStrike">
              <a:solidFill>
                <a:schemeClr val="dk1"/>
              </a:solidFill>
              <a:latin typeface="Montserrat"/>
              <a:ea typeface="Montserrat"/>
              <a:cs typeface="Montserrat"/>
              <a:sym typeface="Montserrat"/>
            </a:endParaRPr>
          </a:p>
        </p:txBody>
      </p:sp>
      <p:sp>
        <p:nvSpPr>
          <p:cNvPr id="811" name="Google Shape;811;p9"/>
          <p:cNvSpPr/>
          <p:nvPr/>
        </p:nvSpPr>
        <p:spPr>
          <a:xfrm>
            <a:off x="322781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12" name="Google Shape;812;p9"/>
          <p:cNvPicPr preferRelativeResize="0"/>
          <p:nvPr/>
        </p:nvPicPr>
        <p:blipFill rotWithShape="1">
          <a:blip r:embed="rId7">
            <a:alphaModFix/>
          </a:blip>
          <a:srcRect b="0" l="0" r="0" t="0"/>
          <a:stretch/>
        </p:blipFill>
        <p:spPr>
          <a:xfrm>
            <a:off x="3575833" y="405599"/>
            <a:ext cx="164592" cy="164592"/>
          </a:xfrm>
          <a:prstGeom prst="rect">
            <a:avLst/>
          </a:prstGeom>
          <a:noFill/>
          <a:ln>
            <a:noFill/>
          </a:ln>
        </p:spPr>
      </p:pic>
      <p:sp>
        <p:nvSpPr>
          <p:cNvPr id="813" name="Google Shape;813;p9"/>
          <p:cNvSpPr/>
          <p:nvPr/>
        </p:nvSpPr>
        <p:spPr>
          <a:xfrm>
            <a:off x="218223" y="248438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14" name="Google Shape;814;p9"/>
          <p:cNvPicPr preferRelativeResize="0"/>
          <p:nvPr/>
        </p:nvPicPr>
        <p:blipFill rotWithShape="1">
          <a:blip r:embed="rId8">
            <a:alphaModFix/>
          </a:blip>
          <a:srcRect b="0" l="0" r="0" t="0"/>
          <a:stretch/>
        </p:blipFill>
        <p:spPr>
          <a:xfrm>
            <a:off x="275251" y="2541410"/>
            <a:ext cx="188904" cy="188909"/>
          </a:xfrm>
          <a:prstGeom prst="rect">
            <a:avLst/>
          </a:prstGeom>
          <a:noFill/>
          <a:ln>
            <a:noFill/>
          </a:ln>
        </p:spPr>
      </p:pic>
      <p:sp>
        <p:nvSpPr>
          <p:cNvPr id="815" name="Google Shape;815;p9"/>
          <p:cNvSpPr/>
          <p:nvPr/>
        </p:nvSpPr>
        <p:spPr>
          <a:xfrm>
            <a:off x="592467" y="248438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Durée</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endParaRPr b="0" i="0" sz="700" u="none" cap="none" strike="noStrike">
              <a:solidFill>
                <a:schemeClr val="dk1"/>
              </a:solidFill>
              <a:latin typeface="Montserrat"/>
              <a:ea typeface="Montserrat"/>
              <a:cs typeface="Montserrat"/>
              <a:sym typeface="Montserrat"/>
            </a:endParaRPr>
          </a:p>
        </p:txBody>
      </p:sp>
      <p:sp>
        <p:nvSpPr>
          <p:cNvPr id="816" name="Google Shape;816;p9"/>
          <p:cNvSpPr/>
          <p:nvPr/>
        </p:nvSpPr>
        <p:spPr>
          <a:xfrm>
            <a:off x="218215" y="287106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17" name="Google Shape;817;p9"/>
          <p:cNvPicPr preferRelativeResize="0"/>
          <p:nvPr/>
        </p:nvPicPr>
        <p:blipFill rotWithShape="1">
          <a:blip r:embed="rId9">
            <a:alphaModFix/>
          </a:blip>
          <a:srcRect b="0" l="0" r="0" t="0"/>
          <a:stretch/>
        </p:blipFill>
        <p:spPr>
          <a:xfrm>
            <a:off x="275243" y="2928090"/>
            <a:ext cx="188904" cy="188909"/>
          </a:xfrm>
          <a:prstGeom prst="rect">
            <a:avLst/>
          </a:prstGeom>
          <a:noFill/>
          <a:ln>
            <a:noFill/>
          </a:ln>
        </p:spPr>
      </p:pic>
      <p:sp>
        <p:nvSpPr>
          <p:cNvPr id="818" name="Google Shape;818;p9"/>
          <p:cNvSpPr/>
          <p:nvPr/>
        </p:nvSpPr>
        <p:spPr>
          <a:xfrm>
            <a:off x="592460" y="287106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initial</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a:t>
            </a:r>
            <a:endParaRPr b="0" i="0" sz="700" u="none" cap="none" strike="noStrike">
              <a:solidFill>
                <a:schemeClr val="dk1"/>
              </a:solidFill>
              <a:latin typeface="Montserrat"/>
              <a:ea typeface="Montserrat"/>
              <a:cs typeface="Montserrat"/>
              <a:sym typeface="Montserrat"/>
            </a:endParaRPr>
          </a:p>
        </p:txBody>
      </p:sp>
      <p:sp>
        <p:nvSpPr>
          <p:cNvPr id="819" name="Google Shape;819;p9"/>
          <p:cNvSpPr/>
          <p:nvPr/>
        </p:nvSpPr>
        <p:spPr>
          <a:xfrm>
            <a:off x="218227" y="3257740"/>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0" name="Google Shape;820;p9"/>
          <p:cNvPicPr preferRelativeResize="0"/>
          <p:nvPr/>
        </p:nvPicPr>
        <p:blipFill rotWithShape="1">
          <a:blip r:embed="rId10">
            <a:alphaModFix/>
          </a:blip>
          <a:srcRect b="0" l="0" r="0" t="0"/>
          <a:stretch/>
        </p:blipFill>
        <p:spPr>
          <a:xfrm>
            <a:off x="275255" y="3314770"/>
            <a:ext cx="188904" cy="188909"/>
          </a:xfrm>
          <a:prstGeom prst="rect">
            <a:avLst/>
          </a:prstGeom>
          <a:noFill/>
          <a:ln>
            <a:noFill/>
          </a:ln>
        </p:spPr>
      </p:pic>
      <p:sp>
        <p:nvSpPr>
          <p:cNvPr id="821" name="Google Shape;821;p9"/>
          <p:cNvSpPr/>
          <p:nvPr/>
        </p:nvSpPr>
        <p:spPr>
          <a:xfrm>
            <a:off x="592471" y="3257740"/>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initial</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 j.h</a:t>
            </a:r>
            <a:endParaRPr b="0" i="0" sz="700" u="none" cap="none" strike="noStrike">
              <a:solidFill>
                <a:schemeClr val="dk1"/>
              </a:solidFill>
              <a:latin typeface="Montserrat"/>
              <a:ea typeface="Montserrat"/>
              <a:cs typeface="Montserrat"/>
              <a:sym typeface="Montserrat"/>
            </a:endParaRPr>
          </a:p>
        </p:txBody>
      </p:sp>
      <p:sp>
        <p:nvSpPr>
          <p:cNvPr id="822" name="Google Shape;822;p9"/>
          <p:cNvSpPr/>
          <p:nvPr/>
        </p:nvSpPr>
        <p:spPr>
          <a:xfrm>
            <a:off x="2207350" y="1236075"/>
            <a:ext cx="4798800" cy="685800"/>
          </a:xfrm>
          <a:prstGeom prst="round2SameRect">
            <a:avLst>
              <a:gd fmla="val 12000" name="adj1"/>
              <a:gd fmla="val 0" name="adj2"/>
            </a:avLst>
          </a:prstGeom>
          <a:noFill/>
          <a:ln>
            <a:noFill/>
          </a:ln>
        </p:spPr>
        <p:txBody>
          <a:bodyPr anchorCtr="0" anchor="ctr" bIns="127000" lIns="127000" spcFirstLastPara="1" rIns="126000" wrap="square" tIns="127000">
            <a:noAutofit/>
          </a:bodyPr>
          <a:lstStyle/>
          <a:p>
            <a:pPr indent="0" lvl="0" marL="0" rtl="0" algn="l">
              <a:spcBef>
                <a:spcPts val="0"/>
              </a:spcBef>
              <a:spcAft>
                <a:spcPts val="0"/>
              </a:spcAft>
              <a:buClr>
                <a:schemeClr val="accent2"/>
              </a:buClr>
              <a:buSzPts val="1100"/>
              <a:buFont typeface="Arial"/>
              <a:buNone/>
            </a:pPr>
            <a:r>
              <a:rPr b="1" lang="fr" sz="1200">
                <a:solidFill>
                  <a:srgbClr val="061333"/>
                </a:solidFill>
                <a:latin typeface="Montserrat"/>
                <a:ea typeface="Montserrat"/>
                <a:cs typeface="Montserrat"/>
                <a:sym typeface="Montserrat"/>
              </a:rPr>
              <a:t>Titre de votre projet 1</a:t>
            </a:r>
            <a:endParaRPr b="1" sz="1200">
              <a:solidFill>
                <a:srgbClr val="061333"/>
              </a:solidFill>
              <a:latin typeface="Montserrat"/>
              <a:ea typeface="Montserrat"/>
              <a:cs typeface="Montserrat"/>
              <a:sym typeface="Montserrat"/>
            </a:endParaRPr>
          </a:p>
          <a:p>
            <a:pPr indent="0" lvl="0" marL="0" marR="0" rtl="0" algn="l">
              <a:lnSpc>
                <a:spcPct val="100000"/>
              </a:lnSpc>
              <a:spcBef>
                <a:spcPts val="400"/>
              </a:spcBef>
              <a:spcAft>
                <a:spcPts val="0"/>
              </a:spcAft>
              <a:buClr>
                <a:srgbClr val="061333"/>
              </a:buClr>
              <a:buSzPts val="800"/>
              <a:buFont typeface="Verdana"/>
              <a:buNone/>
            </a:pPr>
            <a:r>
              <a:rPr b="0" i="0" lang="fr" sz="800" u="none" cap="none" strike="noStrike">
                <a:solidFill>
                  <a:srgbClr val="061333"/>
                </a:solidFill>
                <a:latin typeface="Montserrat"/>
                <a:ea typeface="Montserrat"/>
                <a:cs typeface="Montserrat"/>
                <a:sym typeface="Montserrat"/>
              </a:rPr>
              <a:t>Responsable :</a:t>
            </a:r>
            <a:r>
              <a:rPr b="1" i="0" lang="fr" sz="800" u="none" cap="none" strike="noStrike">
                <a:solidFill>
                  <a:srgbClr val="061333"/>
                </a:solidFill>
                <a:latin typeface="Montserrat"/>
                <a:ea typeface="Montserrat"/>
                <a:cs typeface="Montserrat"/>
                <a:sym typeface="Montserrat"/>
              </a:rPr>
              <a:t> </a:t>
            </a:r>
            <a:r>
              <a:rPr b="1" lang="fr" sz="800">
                <a:solidFill>
                  <a:srgbClr val="061333"/>
                </a:solidFill>
                <a:latin typeface="Montserrat"/>
                <a:ea typeface="Montserrat"/>
                <a:cs typeface="Montserrat"/>
                <a:sym typeface="Montserrat"/>
              </a:rPr>
              <a:t>nom du leader</a:t>
            </a:r>
            <a:endParaRPr b="1" sz="800">
              <a:solidFill>
                <a:srgbClr val="061333"/>
              </a:solidFill>
              <a:latin typeface="Montserrat"/>
              <a:ea typeface="Montserrat"/>
              <a:cs typeface="Montserrat"/>
              <a:sym typeface="Montserrat"/>
            </a:endParaRPr>
          </a:p>
        </p:txBody>
      </p:sp>
      <p:pic>
        <p:nvPicPr>
          <p:cNvPr descr="preencoded.png" id="823" name="Google Shape;823;p9"/>
          <p:cNvPicPr preferRelativeResize="0"/>
          <p:nvPr/>
        </p:nvPicPr>
        <p:blipFill rotWithShape="1">
          <a:blip r:embed="rId11">
            <a:alphaModFix/>
          </a:blip>
          <a:srcRect b="0" l="0" r="0" t="0"/>
          <a:stretch/>
        </p:blipFill>
        <p:spPr>
          <a:xfrm>
            <a:off x="2363766" y="1984909"/>
            <a:ext cx="155275" cy="127122"/>
          </a:xfrm>
          <a:prstGeom prst="rect">
            <a:avLst/>
          </a:prstGeom>
          <a:noFill/>
          <a:ln>
            <a:noFill/>
          </a:ln>
        </p:spPr>
      </p:pic>
      <p:sp>
        <p:nvSpPr>
          <p:cNvPr id="824" name="Google Shape;824;p9"/>
          <p:cNvSpPr/>
          <p:nvPr/>
        </p:nvSpPr>
        <p:spPr>
          <a:xfrm>
            <a:off x="2363766" y="2231799"/>
            <a:ext cx="4672500" cy="22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750">
                <a:solidFill>
                  <a:srgbClr val="061333"/>
                </a:solidFill>
                <a:latin typeface="Montserrat"/>
                <a:ea typeface="Montserrat"/>
                <a:cs typeface="Montserrat"/>
                <a:sym typeface="Montserrat"/>
              </a:rPr>
              <a:t/>
            </a:r>
            <a:endParaRPr sz="750">
              <a:solidFill>
                <a:srgbClr val="061333"/>
              </a:solidFill>
              <a:latin typeface="Montserrat"/>
              <a:ea typeface="Montserrat"/>
              <a:cs typeface="Montserrat"/>
              <a:sym typeface="Montserrat"/>
            </a:endParaRPr>
          </a:p>
        </p:txBody>
      </p:sp>
      <p:sp>
        <p:nvSpPr>
          <p:cNvPr id="825" name="Google Shape;825;p9"/>
          <p:cNvSpPr/>
          <p:nvPr/>
        </p:nvSpPr>
        <p:spPr>
          <a:xfrm>
            <a:off x="245190" y="3964563"/>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Importance du projet</a:t>
            </a:r>
            <a:endParaRPr b="0" i="0" sz="600" u="none" cap="none" strike="noStrike">
              <a:solidFill>
                <a:schemeClr val="dk1"/>
              </a:solidFill>
              <a:latin typeface="Montserrat"/>
              <a:ea typeface="Montserrat"/>
              <a:cs typeface="Montserrat"/>
              <a:sym typeface="Montserrat"/>
            </a:endParaRPr>
          </a:p>
        </p:txBody>
      </p:sp>
      <p:sp>
        <p:nvSpPr>
          <p:cNvPr id="826" name="Google Shape;826;p9"/>
          <p:cNvSpPr/>
          <p:nvPr/>
        </p:nvSpPr>
        <p:spPr>
          <a:xfrm>
            <a:off x="245190" y="4193163"/>
            <a:ext cx="210300" cy="210300"/>
          </a:xfrm>
          <a:prstGeom prst="ellipse">
            <a:avLst/>
          </a:prstGeom>
          <a:solidFill>
            <a:srgbClr val="6B7C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27" name="Google Shape;827;p9"/>
          <p:cNvPicPr preferRelativeResize="0"/>
          <p:nvPr/>
        </p:nvPicPr>
        <p:blipFill rotWithShape="1">
          <a:blip r:embed="rId12">
            <a:alphaModFix/>
          </a:blip>
          <a:srcRect b="0" l="0" r="0" t="0"/>
          <a:stretch/>
        </p:blipFill>
        <p:spPr>
          <a:xfrm>
            <a:off x="311874" y="4245731"/>
            <a:ext cx="76950" cy="105175"/>
          </a:xfrm>
          <a:prstGeom prst="rect">
            <a:avLst/>
          </a:prstGeom>
          <a:noFill/>
          <a:ln>
            <a:noFill/>
          </a:ln>
        </p:spPr>
      </p:pic>
      <p:sp>
        <p:nvSpPr>
          <p:cNvPr id="828" name="Google Shape;828;p9"/>
          <p:cNvSpPr/>
          <p:nvPr/>
        </p:nvSpPr>
        <p:spPr>
          <a:xfrm>
            <a:off x="528654" y="419316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Normal</a:t>
            </a:r>
            <a:endParaRPr b="0" i="0" sz="700" u="none" cap="none" strike="noStrike">
              <a:solidFill>
                <a:schemeClr val="dk1"/>
              </a:solidFill>
              <a:latin typeface="Montserrat"/>
              <a:ea typeface="Montserrat"/>
              <a:cs typeface="Montserrat"/>
              <a:sym typeface="Montserrat"/>
            </a:endParaRPr>
          </a:p>
        </p:txBody>
      </p:sp>
      <p:sp>
        <p:nvSpPr>
          <p:cNvPr id="829" name="Google Shape;829;p9"/>
          <p:cNvSpPr/>
          <p:nvPr/>
        </p:nvSpPr>
        <p:spPr>
          <a:xfrm>
            <a:off x="245190" y="4418283"/>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Risque</a:t>
            </a:r>
            <a:endParaRPr b="0" i="0" sz="600" u="none" cap="none" strike="noStrike">
              <a:solidFill>
                <a:schemeClr val="dk1"/>
              </a:solidFill>
              <a:latin typeface="Montserrat"/>
              <a:ea typeface="Montserrat"/>
              <a:cs typeface="Montserrat"/>
              <a:sym typeface="Montserrat"/>
            </a:endParaRPr>
          </a:p>
        </p:txBody>
      </p:sp>
      <p:sp>
        <p:nvSpPr>
          <p:cNvPr id="830" name="Google Shape;830;p9"/>
          <p:cNvSpPr/>
          <p:nvPr/>
        </p:nvSpPr>
        <p:spPr>
          <a:xfrm>
            <a:off x="245190" y="4646883"/>
            <a:ext cx="210300" cy="210300"/>
          </a:xfrm>
          <a:prstGeom prst="ellipse">
            <a:avLst/>
          </a:prstGeom>
          <a:solidFill>
            <a:srgbClr val="6B7C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31" name="Google Shape;831;p9"/>
          <p:cNvPicPr preferRelativeResize="0"/>
          <p:nvPr/>
        </p:nvPicPr>
        <p:blipFill rotWithShape="1">
          <a:blip r:embed="rId13">
            <a:alphaModFix/>
          </a:blip>
          <a:srcRect b="0" l="0" r="0" t="0"/>
          <a:stretch/>
        </p:blipFill>
        <p:spPr>
          <a:xfrm>
            <a:off x="297768" y="4699461"/>
            <a:ext cx="105156" cy="105156"/>
          </a:xfrm>
          <a:prstGeom prst="rect">
            <a:avLst/>
          </a:prstGeom>
          <a:noFill/>
          <a:ln>
            <a:noFill/>
          </a:ln>
        </p:spPr>
      </p:pic>
      <p:sp>
        <p:nvSpPr>
          <p:cNvPr id="832" name="Google Shape;832;p9"/>
          <p:cNvSpPr/>
          <p:nvPr/>
        </p:nvSpPr>
        <p:spPr>
          <a:xfrm>
            <a:off x="528654" y="464688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Risque bas</a:t>
            </a:r>
            <a:endParaRPr b="0" i="0" sz="700" u="none" cap="none" strike="noStrike">
              <a:solidFill>
                <a:schemeClr val="dk1"/>
              </a:solidFill>
              <a:latin typeface="Montserrat"/>
              <a:ea typeface="Montserrat"/>
              <a:cs typeface="Montserrat"/>
              <a:sym typeface="Montserrat"/>
            </a:endParaRPr>
          </a:p>
        </p:txBody>
      </p:sp>
      <p:sp>
        <p:nvSpPr>
          <p:cNvPr id="833" name="Google Shape;833;p9"/>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834" name="Google Shape;834;p9"/>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35" name="Google Shape;835;p9"/>
          <p:cNvPicPr preferRelativeResize="0"/>
          <p:nvPr/>
        </p:nvPicPr>
        <p:blipFill rotWithShape="1">
          <a:blip r:embed="rId14">
            <a:alphaModFix/>
          </a:blip>
          <a:srcRect b="10" l="2950" r="-2950" t="-10"/>
          <a:stretch/>
        </p:blipFill>
        <p:spPr>
          <a:xfrm>
            <a:off x="5266950" y="226490"/>
            <a:ext cx="174875" cy="164600"/>
          </a:xfrm>
          <a:prstGeom prst="rect">
            <a:avLst/>
          </a:prstGeom>
          <a:noFill/>
          <a:ln>
            <a:noFill/>
          </a:ln>
        </p:spPr>
      </p:pic>
      <p:cxnSp>
        <p:nvCxnSpPr>
          <p:cNvPr id="836" name="Google Shape;836;p9"/>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837" name="Google Shape;837;p9"/>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838" name="Google Shape;838;p9"/>
          <p:cNvGrpSpPr/>
          <p:nvPr/>
        </p:nvGrpSpPr>
        <p:grpSpPr>
          <a:xfrm>
            <a:off x="222132" y="1018780"/>
            <a:ext cx="6224363" cy="112910"/>
            <a:chOff x="2566941" y="2009775"/>
            <a:chExt cx="7822500" cy="141900"/>
          </a:xfrm>
        </p:grpSpPr>
        <p:sp>
          <p:nvSpPr>
            <p:cNvPr id="839" name="Google Shape;839;p9"/>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9"/>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841" name="Google Shape;841;p9"/>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842" name="Google Shape;842;p9"/>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843" name="Google Shape;843;p9"/>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844" name="Google Shape;844;p9"/>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845" name="Google Shape;845;p9"/>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846" name="Google Shape;846;p9"/>
          <p:cNvSpPr/>
          <p:nvPr/>
        </p:nvSpPr>
        <p:spPr>
          <a:xfrm>
            <a:off x="559591" y="1711557"/>
            <a:ext cx="1188600" cy="164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Responsable</a:t>
            </a:r>
            <a:endParaRPr b="0" i="0" sz="600" u="none" cap="none" strike="noStrike">
              <a:solidFill>
                <a:schemeClr val="dk1"/>
              </a:solidFill>
              <a:latin typeface="Montserrat"/>
              <a:ea typeface="Montserrat"/>
              <a:cs typeface="Montserrat"/>
              <a:sym typeface="Montserrat"/>
            </a:endParaRPr>
          </a:p>
        </p:txBody>
      </p:sp>
      <p:sp>
        <p:nvSpPr>
          <p:cNvPr id="847" name="Google Shape;847;p9"/>
          <p:cNvSpPr/>
          <p:nvPr/>
        </p:nvSpPr>
        <p:spPr>
          <a:xfrm>
            <a:off x="559591" y="1838204"/>
            <a:ext cx="1188600" cy="164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400"/>
              </a:spcBef>
              <a:spcAft>
                <a:spcPts val="0"/>
              </a:spcAft>
              <a:buClr>
                <a:schemeClr val="dk1"/>
              </a:buClr>
              <a:buSzPts val="800"/>
              <a:buFont typeface="Verdana"/>
              <a:buNone/>
            </a:pPr>
            <a:r>
              <a:rPr b="1" lang="fr" sz="700">
                <a:solidFill>
                  <a:schemeClr val="dk1"/>
                </a:solidFill>
                <a:latin typeface="Verdana"/>
                <a:ea typeface="Verdana"/>
                <a:cs typeface="Verdana"/>
                <a:sym typeface="Verdana"/>
              </a:rPr>
              <a:t>nom du leader</a:t>
            </a:r>
            <a:endParaRPr b="0" i="0" sz="500" u="none" cap="none" strike="noStrike">
              <a:solidFill>
                <a:srgbClr val="061333"/>
              </a:solidFill>
              <a:latin typeface="Montserrat"/>
              <a:ea typeface="Montserrat"/>
              <a:cs typeface="Montserrat"/>
              <a:sym typeface="Montserrat"/>
            </a:endParaRPr>
          </a:p>
        </p:txBody>
      </p:sp>
      <p:sp>
        <p:nvSpPr>
          <p:cNvPr id="848" name="Google Shape;848;p9"/>
          <p:cNvSpPr/>
          <p:nvPr/>
        </p:nvSpPr>
        <p:spPr>
          <a:xfrm>
            <a:off x="218223" y="209770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49" name="Google Shape;849;p9"/>
          <p:cNvPicPr preferRelativeResize="0"/>
          <p:nvPr/>
        </p:nvPicPr>
        <p:blipFill rotWithShape="1">
          <a:blip r:embed="rId15">
            <a:alphaModFix/>
          </a:blip>
          <a:srcRect b="0" l="10000" r="10000" t="0"/>
          <a:stretch/>
        </p:blipFill>
        <p:spPr>
          <a:xfrm>
            <a:off x="275251" y="2154730"/>
            <a:ext cx="188904" cy="188909"/>
          </a:xfrm>
          <a:prstGeom prst="rect">
            <a:avLst/>
          </a:prstGeom>
          <a:noFill/>
          <a:ln>
            <a:noFill/>
          </a:ln>
        </p:spPr>
      </p:pic>
      <p:sp>
        <p:nvSpPr>
          <p:cNvPr id="850" name="Google Shape;850;p9"/>
          <p:cNvSpPr/>
          <p:nvPr/>
        </p:nvSpPr>
        <p:spPr>
          <a:xfrm>
            <a:off x="592467" y="209770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800"/>
              <a:buFont typeface="Verdana"/>
              <a:buNone/>
            </a:pPr>
            <a:r>
              <a:rPr b="1" i="0" lang="fr" sz="700" u="none" cap="none" strike="noStrike">
                <a:solidFill>
                  <a:srgbClr val="061333"/>
                </a:solidFill>
                <a:latin typeface="Montserrat"/>
                <a:ea typeface="Montserrat"/>
                <a:cs typeface="Montserrat"/>
                <a:sym typeface="Montserrat"/>
              </a:rPr>
              <a:t>Équipe en demande</a:t>
            </a:r>
            <a:endParaRPr b="1"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IT</a:t>
            </a:r>
            <a:endParaRPr b="0" i="0" sz="700" u="none" cap="none" strike="noStrike">
              <a:solidFill>
                <a:schemeClr val="dk1"/>
              </a:solidFill>
              <a:latin typeface="Montserrat"/>
              <a:ea typeface="Montserrat"/>
              <a:cs typeface="Montserrat"/>
              <a:sym typeface="Montserrat"/>
            </a:endParaRPr>
          </a:p>
        </p:txBody>
      </p:sp>
      <p:sp>
        <p:nvSpPr>
          <p:cNvPr id="851" name="Google Shape;851;p9"/>
          <p:cNvSpPr/>
          <p:nvPr/>
        </p:nvSpPr>
        <p:spPr>
          <a:xfrm>
            <a:off x="592471" y="3660913"/>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852" name="Google Shape;852;p9"/>
          <p:cNvSpPr txBox="1"/>
          <p:nvPr/>
        </p:nvSpPr>
        <p:spPr>
          <a:xfrm>
            <a:off x="2472350" y="2587762"/>
            <a:ext cx="1994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Description</a:t>
            </a:r>
            <a:endParaRPr b="1" i="0" sz="1000" u="none" cap="none" strike="noStrike">
              <a:solidFill>
                <a:schemeClr val="dk1"/>
              </a:solidFill>
              <a:latin typeface="Montserrat"/>
              <a:ea typeface="Montserrat"/>
              <a:cs typeface="Montserrat"/>
              <a:sym typeface="Montserrat"/>
            </a:endParaRPr>
          </a:p>
        </p:txBody>
      </p:sp>
      <p:sp>
        <p:nvSpPr>
          <p:cNvPr id="853" name="Google Shape;853;p9"/>
          <p:cNvSpPr txBox="1"/>
          <p:nvPr/>
        </p:nvSpPr>
        <p:spPr>
          <a:xfrm>
            <a:off x="2289516" y="2836415"/>
            <a:ext cx="4501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accent2"/>
              </a:buClr>
              <a:buSzPts val="1100"/>
              <a:buFont typeface="Arial"/>
              <a:buNone/>
            </a:pPr>
            <a:r>
              <a:rPr b="0" i="0" lang="fr" sz="750" u="none" cap="none" strike="noStrike">
                <a:solidFill>
                  <a:schemeClr val="dk1"/>
                </a:solidFill>
                <a:latin typeface="Montserrat"/>
                <a:ea typeface="Montserrat"/>
                <a:cs typeface="Montserrat"/>
                <a:sym typeface="Montserrat"/>
              </a:rPr>
              <a:t>Le problème :</a:t>
            </a:r>
            <a:r>
              <a:rPr i="0" lang="fr" sz="750" u="none" cap="none" strike="noStrike">
                <a:solidFill>
                  <a:schemeClr val="dk1"/>
                </a:solidFill>
                <a:latin typeface="Montserrat"/>
                <a:ea typeface="Montserrat"/>
                <a:cs typeface="Montserrat"/>
                <a:sym typeface="Montserrat"/>
              </a:rPr>
              <a:t> </a:t>
            </a: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t/>
            </a:r>
            <a:endParaRPr sz="75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accent2"/>
              </a:buClr>
              <a:buSzPts val="650"/>
              <a:buFont typeface="Arial"/>
              <a:buNone/>
            </a:pP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accent2"/>
              </a:buClr>
              <a:buSzPts val="650"/>
              <a:buFont typeface="Arial"/>
              <a:buNone/>
            </a:pPr>
            <a:r>
              <a:t/>
            </a:r>
            <a:endParaRPr sz="75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accent2"/>
              </a:buClr>
              <a:buSzPts val="650"/>
              <a:buFont typeface="Arial"/>
              <a:buNone/>
            </a:pP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t/>
            </a:r>
            <a:endParaRPr sz="750">
              <a:solidFill>
                <a:schemeClr val="dk1"/>
              </a:solidFill>
              <a:latin typeface="Montserrat"/>
              <a:ea typeface="Montserrat"/>
              <a:cs typeface="Montserrat"/>
              <a:sym typeface="Montserrat"/>
            </a:endParaRPr>
          </a:p>
        </p:txBody>
      </p:sp>
      <p:pic>
        <p:nvPicPr>
          <p:cNvPr id="854" name="Google Shape;854;p9"/>
          <p:cNvPicPr preferRelativeResize="0"/>
          <p:nvPr/>
        </p:nvPicPr>
        <p:blipFill rotWithShape="1">
          <a:blip r:embed="rId16">
            <a:alphaModFix/>
          </a:blip>
          <a:srcRect b="0" l="0" r="0" t="0"/>
          <a:stretch/>
        </p:blipFill>
        <p:spPr>
          <a:xfrm>
            <a:off x="2363766" y="2711744"/>
            <a:ext cx="137150" cy="99743"/>
          </a:xfrm>
          <a:prstGeom prst="rect">
            <a:avLst/>
          </a:prstGeom>
          <a:noFill/>
          <a:ln>
            <a:noFill/>
          </a:ln>
        </p:spPr>
      </p:pic>
      <p:sp>
        <p:nvSpPr>
          <p:cNvPr id="855" name="Google Shape;855;p9"/>
          <p:cNvSpPr txBox="1"/>
          <p:nvPr/>
        </p:nvSpPr>
        <p:spPr>
          <a:xfrm>
            <a:off x="2487685" y="4051205"/>
            <a:ext cx="2340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Objectifs annuels concernés</a:t>
            </a:r>
            <a:endParaRPr b="1" i="0" sz="1000" u="none" cap="none" strike="noStrike">
              <a:solidFill>
                <a:schemeClr val="dk1"/>
              </a:solidFill>
              <a:latin typeface="Montserrat"/>
              <a:ea typeface="Montserrat"/>
              <a:cs typeface="Montserrat"/>
              <a:sym typeface="Montserrat"/>
            </a:endParaRPr>
          </a:p>
        </p:txBody>
      </p:sp>
      <p:sp>
        <p:nvSpPr>
          <p:cNvPr id="856" name="Google Shape;856;p9"/>
          <p:cNvSpPr/>
          <p:nvPr/>
        </p:nvSpPr>
        <p:spPr>
          <a:xfrm>
            <a:off x="2363766" y="4373381"/>
            <a:ext cx="2244300" cy="292500"/>
          </a:xfrm>
          <a:prstGeom prst="roundRect">
            <a:avLst>
              <a:gd fmla="val 16667"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lang="fr" sz="750">
                <a:solidFill>
                  <a:schemeClr val="dk1"/>
                </a:solidFill>
                <a:latin typeface="Montserrat SemiBold"/>
                <a:ea typeface="Montserrat SemiBold"/>
                <a:cs typeface="Montserrat SemiBold"/>
                <a:sym typeface="Montserrat SemiBold"/>
              </a:rPr>
              <a:t/>
            </a:r>
            <a:endParaRPr b="0" i="0" sz="1200" u="none" cap="none" strike="noStrike">
              <a:solidFill>
                <a:srgbClr val="000000"/>
              </a:solidFill>
              <a:latin typeface="Montserrat SemiBold"/>
              <a:ea typeface="Montserrat SemiBold"/>
              <a:cs typeface="Montserrat SemiBold"/>
              <a:sym typeface="Montserrat SemiBold"/>
            </a:endParaRPr>
          </a:p>
        </p:txBody>
      </p:sp>
      <p:pic>
        <p:nvPicPr>
          <p:cNvPr id="857" name="Google Shape;857;p9"/>
          <p:cNvPicPr preferRelativeResize="0"/>
          <p:nvPr/>
        </p:nvPicPr>
        <p:blipFill rotWithShape="1">
          <a:blip r:embed="rId17">
            <a:alphaModFix/>
          </a:blip>
          <a:srcRect b="0" l="0" r="0" t="0"/>
          <a:stretch/>
        </p:blipFill>
        <p:spPr>
          <a:xfrm>
            <a:off x="2363765" y="4138631"/>
            <a:ext cx="174875" cy="174875"/>
          </a:xfrm>
          <a:prstGeom prst="rect">
            <a:avLst/>
          </a:prstGeom>
          <a:noFill/>
          <a:ln>
            <a:noFill/>
          </a:ln>
        </p:spPr>
      </p:pic>
      <p:sp>
        <p:nvSpPr>
          <p:cNvPr id="858" name="Google Shape;858;p9"/>
          <p:cNvSpPr/>
          <p:nvPr/>
        </p:nvSpPr>
        <p:spPr>
          <a:xfrm>
            <a:off x="2363766" y="4703272"/>
            <a:ext cx="2169600" cy="292500"/>
          </a:xfrm>
          <a:prstGeom prst="roundRect">
            <a:avLst>
              <a:gd fmla="val 16667"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50"/>
              <a:buFont typeface="Arial"/>
              <a:buNone/>
            </a:pPr>
            <a:r>
              <a:rPr b="0" i="0" lang="fr" sz="750" u="none" cap="none" strike="noStrike">
                <a:solidFill>
                  <a:schemeClr val="dk1"/>
                </a:solidFill>
                <a:latin typeface="Montserrat SemiBold"/>
                <a:ea typeface="Montserrat SemiBold"/>
                <a:cs typeface="Montserrat SemiBold"/>
                <a:sym typeface="Montserrat SemiBold"/>
              </a:rPr>
              <a:t>Améliorer l’expérience utilisateur final</a:t>
            </a:r>
            <a:endParaRPr b="0" i="0" sz="1200" u="none" cap="none" strike="noStrike">
              <a:solidFill>
                <a:srgbClr val="000000"/>
              </a:solidFill>
              <a:latin typeface="Montserrat SemiBold"/>
              <a:ea typeface="Montserrat SemiBold"/>
              <a:cs typeface="Montserrat SemiBold"/>
              <a:sym typeface="Montserrat SemiBold"/>
            </a:endParaRPr>
          </a:p>
        </p:txBody>
      </p:sp>
      <p:sp>
        <p:nvSpPr>
          <p:cNvPr id="859" name="Google Shape;859;p9"/>
          <p:cNvSpPr txBox="1"/>
          <p:nvPr/>
        </p:nvSpPr>
        <p:spPr>
          <a:xfrm>
            <a:off x="2472350" y="1884139"/>
            <a:ext cx="1994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Gains attendus</a:t>
            </a:r>
            <a:endParaRPr b="1" i="0" sz="1000" u="none" cap="none" strike="noStrike">
              <a:solidFill>
                <a:schemeClr val="dk1"/>
              </a:solidFill>
              <a:latin typeface="Montserrat"/>
              <a:ea typeface="Montserrat"/>
              <a:cs typeface="Montserrat"/>
              <a:sym typeface="Montserrat"/>
            </a:endParaRPr>
          </a:p>
        </p:txBody>
      </p:sp>
      <p:pic>
        <p:nvPicPr>
          <p:cNvPr id="860" name="Google Shape;860;p9"/>
          <p:cNvPicPr preferRelativeResize="0"/>
          <p:nvPr/>
        </p:nvPicPr>
        <p:blipFill rotWithShape="1">
          <a:blip r:embed="rId18">
            <a:alphaModFix/>
          </a:blip>
          <a:srcRect b="0" l="28174" r="3007" t="0"/>
          <a:stretch/>
        </p:blipFill>
        <p:spPr>
          <a:xfrm>
            <a:off x="211600" y="1703975"/>
            <a:ext cx="302700" cy="293400"/>
          </a:xfrm>
          <a:prstGeom prst="ellipse">
            <a:avLst/>
          </a:prstGeom>
          <a:noFill/>
          <a:ln>
            <a:noFill/>
          </a:ln>
        </p:spPr>
      </p:pic>
      <p:sp>
        <p:nvSpPr>
          <p:cNvPr id="861" name="Google Shape;861;p9"/>
          <p:cNvSpPr/>
          <p:nvPr/>
        </p:nvSpPr>
        <p:spPr>
          <a:xfrm>
            <a:off x="243850" y="3679027"/>
            <a:ext cx="274200" cy="274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862" name="Google Shape;862;p9"/>
          <p:cNvPicPr preferRelativeResize="0"/>
          <p:nvPr/>
        </p:nvPicPr>
        <p:blipFill>
          <a:blip r:embed="rId19">
            <a:alphaModFix/>
          </a:blip>
          <a:stretch>
            <a:fillRect/>
          </a:stretch>
        </p:blipFill>
        <p:spPr>
          <a:xfrm>
            <a:off x="7260425" y="1867301"/>
            <a:ext cx="210300" cy="209981"/>
          </a:xfrm>
          <a:prstGeom prst="rect">
            <a:avLst/>
          </a:prstGeom>
          <a:noFill/>
          <a:ln>
            <a:noFill/>
          </a:ln>
        </p:spPr>
      </p:pic>
      <p:pic>
        <p:nvPicPr>
          <p:cNvPr id="863" name="Google Shape;863;p9"/>
          <p:cNvPicPr preferRelativeResize="0"/>
          <p:nvPr/>
        </p:nvPicPr>
        <p:blipFill>
          <a:blip r:embed="rId20">
            <a:alphaModFix/>
          </a:blip>
          <a:stretch>
            <a:fillRect/>
          </a:stretch>
        </p:blipFill>
        <p:spPr>
          <a:xfrm>
            <a:off x="7255775" y="2305875"/>
            <a:ext cx="210300" cy="210300"/>
          </a:xfrm>
          <a:prstGeom prst="rect">
            <a:avLst/>
          </a:prstGeom>
          <a:noFill/>
          <a:ln>
            <a:noFill/>
          </a:ln>
        </p:spPr>
      </p:pic>
      <p:sp>
        <p:nvSpPr>
          <p:cNvPr id="864" name="Google Shape;864;p9"/>
          <p:cNvSpPr/>
          <p:nvPr/>
        </p:nvSpPr>
        <p:spPr>
          <a:xfrm>
            <a:off x="7260435" y="3192852"/>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lang="fr" sz="575">
                <a:solidFill>
                  <a:srgbClr val="FFFFFF"/>
                </a:solidFill>
                <a:latin typeface="Verdana"/>
                <a:ea typeface="Verdana"/>
                <a:cs typeface="Verdana"/>
                <a:sym typeface="Verdana"/>
              </a:rPr>
              <a:t>MP</a:t>
            </a:r>
            <a:endParaRPr b="0" i="0" sz="575"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69" name="Shape 869"/>
        <p:cNvGrpSpPr/>
        <p:nvPr/>
      </p:nvGrpSpPr>
      <p:grpSpPr>
        <a:xfrm>
          <a:off x="0" y="0"/>
          <a:ext cx="0" cy="0"/>
          <a:chOff x="0" y="0"/>
          <a:chExt cx="0" cy="0"/>
        </a:xfrm>
      </p:grpSpPr>
      <p:sp>
        <p:nvSpPr>
          <p:cNvPr id="870" name="Google Shape;870;p10"/>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Jalons</a:t>
            </a:r>
            <a:endParaRPr b="1" i="0" sz="850" u="none" cap="none" strike="noStrike">
              <a:solidFill>
                <a:srgbClr val="061333"/>
              </a:solidFill>
              <a:latin typeface="Montserrat"/>
              <a:ea typeface="Montserrat"/>
              <a:cs typeface="Montserrat"/>
              <a:sym typeface="Montserrat"/>
            </a:endParaRPr>
          </a:p>
        </p:txBody>
      </p:sp>
      <p:sp>
        <p:nvSpPr>
          <p:cNvPr id="871" name="Google Shape;871;p10"/>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872" name="Google Shape;872;p10"/>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Progression</a:t>
            </a:r>
            <a:endParaRPr b="0" i="0" sz="850" u="none" cap="none" strike="noStrike">
              <a:solidFill>
                <a:schemeClr val="dk1"/>
              </a:solidFill>
              <a:latin typeface="Montserrat"/>
              <a:ea typeface="Montserrat"/>
              <a:cs typeface="Montserrat"/>
              <a:sym typeface="Montserrat"/>
            </a:endParaRPr>
          </a:p>
        </p:txBody>
      </p:sp>
      <p:sp>
        <p:nvSpPr>
          <p:cNvPr id="873" name="Google Shape;873;p10"/>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874" name="Google Shape;874;p10"/>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875" name="Google Shape;875;p10"/>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6" name="Google Shape;876;p10"/>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77" name="Google Shape;877;p10"/>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878" name="Google Shape;878;p10"/>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879" name="Google Shape;879;p10"/>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0" name="Google Shape;880;p10"/>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881" name="Google Shape;881;p10"/>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882" name="Google Shape;882;p10"/>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83" name="Google Shape;883;p10"/>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884" name="Google Shape;884;p10"/>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885" name="Google Shape;885;p10"/>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886" name="Google Shape;886;p10"/>
          <p:cNvGrpSpPr/>
          <p:nvPr/>
        </p:nvGrpSpPr>
        <p:grpSpPr>
          <a:xfrm>
            <a:off x="222132" y="1018782"/>
            <a:ext cx="6224363" cy="112910"/>
            <a:chOff x="2566941" y="2009775"/>
            <a:chExt cx="7822500" cy="141900"/>
          </a:xfrm>
        </p:grpSpPr>
        <p:sp>
          <p:nvSpPr>
            <p:cNvPr id="887" name="Google Shape;887;p10"/>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8" name="Google Shape;888;p10"/>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889" name="Google Shape;889;p10"/>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890" name="Google Shape;890;p10"/>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891" name="Google Shape;891;p10"/>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892" name="Google Shape;892;p10"/>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893" name="Google Shape;893;p10"/>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894" name="Google Shape;894;p10"/>
          <p:cNvSpPr/>
          <p:nvPr/>
        </p:nvSpPr>
        <p:spPr>
          <a:xfrm>
            <a:off x="419256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895" name="Google Shape;895;p10"/>
          <p:cNvPicPr preferRelativeResize="0"/>
          <p:nvPr/>
        </p:nvPicPr>
        <p:blipFill rotWithShape="1">
          <a:blip r:embed="rId5">
            <a:alphaModFix/>
          </a:blip>
          <a:srcRect b="0" l="0" r="0" t="0"/>
          <a:stretch/>
        </p:blipFill>
        <p:spPr>
          <a:xfrm>
            <a:off x="4247800" y="226509"/>
            <a:ext cx="164592" cy="164592"/>
          </a:xfrm>
          <a:prstGeom prst="rect">
            <a:avLst/>
          </a:prstGeom>
          <a:noFill/>
          <a:ln>
            <a:noFill/>
          </a:ln>
        </p:spPr>
      </p:pic>
      <p:pic>
        <p:nvPicPr>
          <p:cNvPr descr="preencoded.png" id="896" name="Google Shape;896;p10"/>
          <p:cNvPicPr preferRelativeResize="0"/>
          <p:nvPr/>
        </p:nvPicPr>
        <p:blipFill rotWithShape="1">
          <a:blip r:embed="rId6">
            <a:alphaModFix/>
          </a:blip>
          <a:srcRect b="0" l="0" r="0" t="0"/>
          <a:stretch/>
        </p:blipFill>
        <p:spPr>
          <a:xfrm>
            <a:off x="3283108" y="226509"/>
            <a:ext cx="164592" cy="164592"/>
          </a:xfrm>
          <a:prstGeom prst="rect">
            <a:avLst/>
          </a:prstGeom>
          <a:noFill/>
          <a:ln>
            <a:noFill/>
          </a:ln>
        </p:spPr>
      </p:pic>
      <p:sp>
        <p:nvSpPr>
          <p:cNvPr id="897" name="Google Shape;897;p10"/>
          <p:cNvSpPr txBox="1"/>
          <p:nvPr/>
        </p:nvSpPr>
        <p:spPr>
          <a:xfrm>
            <a:off x="206344" y="1547920"/>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Statut</a:t>
            </a:r>
            <a:endParaRPr b="0" i="0" sz="600" u="none" cap="none" strike="noStrike">
              <a:solidFill>
                <a:schemeClr val="dk1"/>
              </a:solidFill>
              <a:latin typeface="Montserrat Medium"/>
              <a:ea typeface="Montserrat Medium"/>
              <a:cs typeface="Montserrat Medium"/>
              <a:sym typeface="Montserrat Medium"/>
            </a:endParaRPr>
          </a:p>
        </p:txBody>
      </p:sp>
      <p:sp>
        <p:nvSpPr>
          <p:cNvPr id="898" name="Google Shape;898;p10"/>
          <p:cNvSpPr txBox="1"/>
          <p:nvPr/>
        </p:nvSpPr>
        <p:spPr>
          <a:xfrm>
            <a:off x="479517" y="1810684"/>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En cours</a:t>
            </a:r>
            <a:endParaRPr b="1" i="0" sz="700" u="none" cap="none" strike="noStrike">
              <a:solidFill>
                <a:schemeClr val="dk1"/>
              </a:solidFill>
              <a:latin typeface="Montserrat"/>
              <a:ea typeface="Montserrat"/>
              <a:cs typeface="Montserrat"/>
              <a:sym typeface="Montserrat"/>
            </a:endParaRPr>
          </a:p>
        </p:txBody>
      </p:sp>
      <p:sp>
        <p:nvSpPr>
          <p:cNvPr id="899" name="Google Shape;899;p10"/>
          <p:cNvSpPr txBox="1"/>
          <p:nvPr/>
        </p:nvSpPr>
        <p:spPr>
          <a:xfrm>
            <a:off x="206344" y="2038906"/>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Météo</a:t>
            </a:r>
            <a:endParaRPr b="0" i="0" sz="600" u="none" cap="none" strike="noStrike">
              <a:solidFill>
                <a:schemeClr val="dk1"/>
              </a:solidFill>
              <a:latin typeface="Montserrat Medium"/>
              <a:ea typeface="Montserrat Medium"/>
              <a:cs typeface="Montserrat Medium"/>
              <a:sym typeface="Montserrat Medium"/>
            </a:endParaRPr>
          </a:p>
        </p:txBody>
      </p:sp>
      <p:sp>
        <p:nvSpPr>
          <p:cNvPr id="900" name="Google Shape;900;p10"/>
          <p:cNvSpPr txBox="1"/>
          <p:nvPr/>
        </p:nvSpPr>
        <p:spPr>
          <a:xfrm>
            <a:off x="479517" y="2301673"/>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rgbClr val="FF9900"/>
                </a:solidFill>
                <a:latin typeface="Montserrat"/>
                <a:ea typeface="Montserrat"/>
                <a:cs typeface="Montserrat"/>
                <a:sym typeface="Montserrat"/>
              </a:rPr>
              <a:t>C’est compliqué</a:t>
            </a:r>
            <a:endParaRPr b="1" i="0" sz="700" u="none" cap="none" strike="noStrike">
              <a:solidFill>
                <a:srgbClr val="FF9900"/>
              </a:solidFill>
              <a:latin typeface="Montserrat"/>
              <a:ea typeface="Montserrat"/>
              <a:cs typeface="Montserrat"/>
              <a:sym typeface="Montserrat"/>
            </a:endParaRPr>
          </a:p>
        </p:txBody>
      </p:sp>
      <p:pic>
        <p:nvPicPr>
          <p:cNvPr id="901" name="Google Shape;901;p10"/>
          <p:cNvPicPr preferRelativeResize="0"/>
          <p:nvPr/>
        </p:nvPicPr>
        <p:blipFill rotWithShape="1">
          <a:blip r:embed="rId7">
            <a:alphaModFix/>
          </a:blip>
          <a:srcRect b="0" l="524" r="524" t="0"/>
          <a:stretch/>
        </p:blipFill>
        <p:spPr>
          <a:xfrm>
            <a:off x="327140" y="2347494"/>
            <a:ext cx="197400" cy="203639"/>
          </a:xfrm>
          <a:prstGeom prst="rect">
            <a:avLst/>
          </a:prstGeom>
          <a:noFill/>
          <a:ln>
            <a:noFill/>
          </a:ln>
        </p:spPr>
      </p:pic>
      <p:pic>
        <p:nvPicPr>
          <p:cNvPr id="902" name="Google Shape;902;p10"/>
          <p:cNvPicPr preferRelativeResize="0"/>
          <p:nvPr/>
        </p:nvPicPr>
        <p:blipFill rotWithShape="1">
          <a:blip r:embed="rId8">
            <a:alphaModFix/>
          </a:blip>
          <a:srcRect b="0" l="1531" r="1530" t="0"/>
          <a:stretch/>
        </p:blipFill>
        <p:spPr>
          <a:xfrm>
            <a:off x="327140" y="1855594"/>
            <a:ext cx="197400" cy="203639"/>
          </a:xfrm>
          <a:prstGeom prst="rect">
            <a:avLst/>
          </a:prstGeom>
          <a:noFill/>
          <a:ln>
            <a:noFill/>
          </a:ln>
        </p:spPr>
      </p:pic>
      <p:sp>
        <p:nvSpPr>
          <p:cNvPr id="903" name="Google Shape;903;p10"/>
          <p:cNvSpPr txBox="1"/>
          <p:nvPr/>
        </p:nvSpPr>
        <p:spPr>
          <a:xfrm>
            <a:off x="206344" y="256722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 48%</a:t>
            </a:r>
            <a:endParaRPr b="0" i="0" sz="600" u="none" cap="none" strike="noStrike">
              <a:solidFill>
                <a:schemeClr val="dk1"/>
              </a:solidFill>
              <a:latin typeface="Montserrat Medium"/>
              <a:ea typeface="Montserrat Medium"/>
              <a:cs typeface="Montserrat Medium"/>
              <a:sym typeface="Montserrat Medium"/>
            </a:endParaRPr>
          </a:p>
        </p:txBody>
      </p:sp>
      <p:grpSp>
        <p:nvGrpSpPr>
          <p:cNvPr id="904" name="Google Shape;904;p10"/>
          <p:cNvGrpSpPr/>
          <p:nvPr/>
        </p:nvGrpSpPr>
        <p:grpSpPr>
          <a:xfrm>
            <a:off x="327144" y="2811270"/>
            <a:ext cx="1165500" cy="126600"/>
            <a:chOff x="1114425" y="2901125"/>
            <a:chExt cx="1165500" cy="126600"/>
          </a:xfrm>
        </p:grpSpPr>
        <p:sp>
          <p:nvSpPr>
            <p:cNvPr id="905" name="Google Shape;905;p10"/>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10"/>
            <p:cNvSpPr/>
            <p:nvPr/>
          </p:nvSpPr>
          <p:spPr>
            <a:xfrm>
              <a:off x="1114425" y="2926475"/>
              <a:ext cx="6387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7" name="Google Shape;907;p10"/>
            <p:cNvSpPr/>
            <p:nvPr/>
          </p:nvSpPr>
          <p:spPr>
            <a:xfrm>
              <a:off x="1671650" y="2901125"/>
              <a:ext cx="126600" cy="1266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08" name="Google Shape;908;p10"/>
          <p:cNvSpPr txBox="1"/>
          <p:nvPr/>
        </p:nvSpPr>
        <p:spPr>
          <a:xfrm>
            <a:off x="192769" y="291267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jalons : 50%</a:t>
            </a:r>
            <a:endParaRPr b="0" i="0" sz="600" u="none" cap="none" strike="noStrike">
              <a:solidFill>
                <a:schemeClr val="dk1"/>
              </a:solidFill>
              <a:latin typeface="Montserrat Medium"/>
              <a:ea typeface="Montserrat Medium"/>
              <a:cs typeface="Montserrat Medium"/>
              <a:sym typeface="Montserrat Medium"/>
            </a:endParaRPr>
          </a:p>
        </p:txBody>
      </p:sp>
      <p:grpSp>
        <p:nvGrpSpPr>
          <p:cNvPr id="909" name="Google Shape;909;p10"/>
          <p:cNvGrpSpPr/>
          <p:nvPr/>
        </p:nvGrpSpPr>
        <p:grpSpPr>
          <a:xfrm>
            <a:off x="313569" y="3182070"/>
            <a:ext cx="1165500" cy="75900"/>
            <a:chOff x="1114425" y="2926475"/>
            <a:chExt cx="1165500" cy="75900"/>
          </a:xfrm>
        </p:grpSpPr>
        <p:sp>
          <p:nvSpPr>
            <p:cNvPr id="910" name="Google Shape;910;p10"/>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1" name="Google Shape;911;p10"/>
            <p:cNvSpPr/>
            <p:nvPr/>
          </p:nvSpPr>
          <p:spPr>
            <a:xfrm>
              <a:off x="1114425" y="2926475"/>
              <a:ext cx="6387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12" name="Google Shape;912;p10"/>
          <p:cNvSpPr/>
          <p:nvPr/>
        </p:nvSpPr>
        <p:spPr>
          <a:xfrm>
            <a:off x="255490" y="390190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13" name="Google Shape;913;p10"/>
          <p:cNvPicPr preferRelativeResize="0"/>
          <p:nvPr/>
        </p:nvPicPr>
        <p:blipFill rotWithShape="1">
          <a:blip r:embed="rId9">
            <a:alphaModFix/>
          </a:blip>
          <a:srcRect b="0" l="0" r="0" t="0"/>
          <a:stretch/>
        </p:blipFill>
        <p:spPr>
          <a:xfrm>
            <a:off x="312518" y="3958937"/>
            <a:ext cx="188904" cy="188909"/>
          </a:xfrm>
          <a:prstGeom prst="rect">
            <a:avLst/>
          </a:prstGeom>
          <a:noFill/>
          <a:ln>
            <a:noFill/>
          </a:ln>
        </p:spPr>
      </p:pic>
      <p:sp>
        <p:nvSpPr>
          <p:cNvPr id="914" name="Google Shape;914;p10"/>
          <p:cNvSpPr/>
          <p:nvPr/>
        </p:nvSpPr>
        <p:spPr>
          <a:xfrm>
            <a:off x="629735" y="390190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a:t>
            </a:r>
            <a:endParaRPr b="0" i="0" sz="700" u="none" cap="none" strike="noStrike">
              <a:solidFill>
                <a:schemeClr val="dk1"/>
              </a:solidFill>
              <a:latin typeface="Montserrat"/>
              <a:ea typeface="Montserrat"/>
              <a:cs typeface="Montserrat"/>
              <a:sym typeface="Montserrat"/>
            </a:endParaRPr>
          </a:p>
        </p:txBody>
      </p:sp>
      <p:sp>
        <p:nvSpPr>
          <p:cNvPr id="915" name="Google Shape;915;p10"/>
          <p:cNvSpPr/>
          <p:nvPr/>
        </p:nvSpPr>
        <p:spPr>
          <a:xfrm>
            <a:off x="255502" y="428858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16" name="Google Shape;916;p10"/>
          <p:cNvPicPr preferRelativeResize="0"/>
          <p:nvPr/>
        </p:nvPicPr>
        <p:blipFill rotWithShape="1">
          <a:blip r:embed="rId10">
            <a:alphaModFix/>
          </a:blip>
          <a:srcRect b="0" l="0" r="0" t="0"/>
          <a:stretch/>
        </p:blipFill>
        <p:spPr>
          <a:xfrm>
            <a:off x="312530" y="4345617"/>
            <a:ext cx="188904" cy="188909"/>
          </a:xfrm>
          <a:prstGeom prst="rect">
            <a:avLst/>
          </a:prstGeom>
          <a:noFill/>
          <a:ln>
            <a:noFill/>
          </a:ln>
        </p:spPr>
      </p:pic>
      <p:sp>
        <p:nvSpPr>
          <p:cNvPr id="917" name="Google Shape;917;p10"/>
          <p:cNvSpPr/>
          <p:nvPr/>
        </p:nvSpPr>
        <p:spPr>
          <a:xfrm>
            <a:off x="629746" y="42885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 j.h</a:t>
            </a:r>
            <a:endParaRPr b="0" i="0" sz="700" u="none" cap="none" strike="noStrike">
              <a:solidFill>
                <a:schemeClr val="dk1"/>
              </a:solidFill>
              <a:latin typeface="Montserrat"/>
              <a:ea typeface="Montserrat"/>
              <a:cs typeface="Montserrat"/>
              <a:sym typeface="Montserrat"/>
            </a:endParaRPr>
          </a:p>
        </p:txBody>
      </p:sp>
      <p:sp>
        <p:nvSpPr>
          <p:cNvPr id="918" name="Google Shape;918;p10"/>
          <p:cNvSpPr/>
          <p:nvPr/>
        </p:nvSpPr>
        <p:spPr>
          <a:xfrm>
            <a:off x="296590" y="3332466"/>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Verdana"/>
                <a:ea typeface="Verdana"/>
                <a:cs typeface="Verdana"/>
                <a:sym typeface="Verdana"/>
              </a:rPr>
              <a:t>Asset</a:t>
            </a:r>
            <a:endParaRPr b="0" i="0" sz="600" u="none" cap="none" strike="noStrike">
              <a:solidFill>
                <a:srgbClr val="061333"/>
              </a:solidFill>
              <a:latin typeface="Calibri"/>
              <a:ea typeface="Calibri"/>
              <a:cs typeface="Calibri"/>
              <a:sym typeface="Calibri"/>
            </a:endParaRPr>
          </a:p>
        </p:txBody>
      </p:sp>
      <p:sp>
        <p:nvSpPr>
          <p:cNvPr id="919" name="Google Shape;919;p10"/>
          <p:cNvSpPr/>
          <p:nvPr/>
        </p:nvSpPr>
        <p:spPr>
          <a:xfrm>
            <a:off x="296590" y="3561066"/>
            <a:ext cx="210300" cy="210300"/>
          </a:xfrm>
          <a:prstGeom prst="ellipse">
            <a:avLst/>
          </a:prstGeom>
          <a:solidFill>
            <a:srgbClr val="F97C1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920" name="Google Shape;920;p10"/>
          <p:cNvPicPr preferRelativeResize="0"/>
          <p:nvPr/>
        </p:nvPicPr>
        <p:blipFill rotWithShape="1">
          <a:blip r:embed="rId11">
            <a:alphaModFix/>
          </a:blip>
          <a:srcRect b="0" l="0" r="0" t="0"/>
          <a:stretch/>
        </p:blipFill>
        <p:spPr>
          <a:xfrm>
            <a:off x="349168" y="3613644"/>
            <a:ext cx="105156" cy="105156"/>
          </a:xfrm>
          <a:prstGeom prst="rect">
            <a:avLst/>
          </a:prstGeom>
          <a:noFill/>
          <a:ln>
            <a:noFill/>
          </a:ln>
        </p:spPr>
      </p:pic>
      <p:sp>
        <p:nvSpPr>
          <p:cNvPr id="921" name="Google Shape;921;p10"/>
          <p:cNvSpPr/>
          <p:nvPr/>
        </p:nvSpPr>
        <p:spPr>
          <a:xfrm>
            <a:off x="580054" y="3561066"/>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97C1B"/>
              </a:buClr>
              <a:buSzPts val="700"/>
              <a:buFont typeface="Verdana"/>
              <a:buNone/>
            </a:pPr>
            <a:r>
              <a:rPr b="1" i="0" lang="fr" sz="700" u="none" cap="none" strike="noStrike">
                <a:solidFill>
                  <a:srgbClr val="F97C1B"/>
                </a:solidFill>
                <a:latin typeface="Verdana"/>
                <a:ea typeface="Verdana"/>
                <a:cs typeface="Verdana"/>
                <a:sym typeface="Verdana"/>
              </a:rPr>
              <a:t>Saleforce</a:t>
            </a:r>
            <a:endParaRPr b="0" i="0" sz="700" u="none" cap="none" strike="noStrike">
              <a:solidFill>
                <a:srgbClr val="061333"/>
              </a:solidFill>
              <a:latin typeface="Calibri"/>
              <a:ea typeface="Calibri"/>
              <a:cs typeface="Calibri"/>
              <a:sym typeface="Calibri"/>
            </a:endParaRPr>
          </a:p>
        </p:txBody>
      </p:sp>
      <p:sp>
        <p:nvSpPr>
          <p:cNvPr id="922" name="Google Shape;922;p10"/>
          <p:cNvSpPr/>
          <p:nvPr/>
        </p:nvSpPr>
        <p:spPr>
          <a:xfrm>
            <a:off x="2261500" y="2042250"/>
            <a:ext cx="4616400" cy="6843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923" name="Google Shape;923;p10"/>
          <p:cNvSpPr txBox="1"/>
          <p:nvPr/>
        </p:nvSpPr>
        <p:spPr>
          <a:xfrm>
            <a:off x="2459427" y="2042233"/>
            <a:ext cx="194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points succés</a:t>
            </a:r>
            <a:endParaRPr b="1" i="0" sz="700" u="none" cap="none" strike="noStrike">
              <a:solidFill>
                <a:schemeClr val="dk1"/>
              </a:solidFill>
              <a:latin typeface="Montserrat"/>
              <a:ea typeface="Montserrat"/>
              <a:cs typeface="Montserrat"/>
              <a:sym typeface="Montserrat"/>
            </a:endParaRPr>
          </a:p>
        </p:txBody>
      </p:sp>
      <p:pic>
        <p:nvPicPr>
          <p:cNvPr id="924" name="Google Shape;924;p10"/>
          <p:cNvPicPr preferRelativeResize="0"/>
          <p:nvPr/>
        </p:nvPicPr>
        <p:blipFill rotWithShape="1">
          <a:blip r:embed="rId12">
            <a:alphaModFix/>
          </a:blip>
          <a:srcRect b="0" l="0" r="0" t="0"/>
          <a:stretch/>
        </p:blipFill>
        <p:spPr>
          <a:xfrm>
            <a:off x="2375789" y="2112984"/>
            <a:ext cx="129800" cy="129800"/>
          </a:xfrm>
          <a:prstGeom prst="rect">
            <a:avLst/>
          </a:prstGeom>
          <a:noFill/>
          <a:ln>
            <a:noFill/>
          </a:ln>
        </p:spPr>
      </p:pic>
      <p:sp>
        <p:nvSpPr>
          <p:cNvPr id="925" name="Google Shape;925;p10"/>
          <p:cNvSpPr/>
          <p:nvPr/>
        </p:nvSpPr>
        <p:spPr>
          <a:xfrm>
            <a:off x="2261556" y="1398000"/>
            <a:ext cx="4616428" cy="5811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SemiBold"/>
                <a:ea typeface="Montserrat SemiBold"/>
                <a:cs typeface="Montserrat SemiBold"/>
                <a:sym typeface="Montserrat SemiBold"/>
              </a:rPr>
              <a:t>RH : </a:t>
            </a:r>
            <a:r>
              <a:rPr lang="fr" sz="650">
                <a:solidFill>
                  <a:schemeClr val="dk1"/>
                </a:solidFill>
                <a:latin typeface="Montserrat Medium"/>
                <a:ea typeface="Montserrat Medium"/>
                <a:cs typeface="Montserrat Medium"/>
                <a:sym typeface="Montserrat Medium"/>
              </a:rPr>
              <a:t/>
            </a:r>
            <a:endParaRPr b="0" i="0" sz="750" u="none" cap="none" strike="noStrike">
              <a:solidFill>
                <a:schemeClr val="dk1"/>
              </a:solidFill>
              <a:latin typeface="Montserrat Medium"/>
              <a:ea typeface="Montserrat Medium"/>
              <a:cs typeface="Montserrat Medium"/>
              <a:sym typeface="Montserrat Medium"/>
            </a:endParaRPr>
          </a:p>
        </p:txBody>
      </p:sp>
      <p:sp>
        <p:nvSpPr>
          <p:cNvPr id="926" name="Google Shape;926;p10"/>
          <p:cNvSpPr txBox="1"/>
          <p:nvPr/>
        </p:nvSpPr>
        <p:spPr>
          <a:xfrm>
            <a:off x="2395680" y="1398000"/>
            <a:ext cx="2011033"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points d’attention</a:t>
            </a:r>
            <a:endParaRPr b="1" i="0" sz="700" u="none" cap="none" strike="noStrike">
              <a:solidFill>
                <a:schemeClr val="dk1"/>
              </a:solidFill>
              <a:latin typeface="Montserrat"/>
              <a:ea typeface="Montserrat"/>
              <a:cs typeface="Montserrat"/>
              <a:sym typeface="Montserrat"/>
            </a:endParaRPr>
          </a:p>
        </p:txBody>
      </p:sp>
      <p:pic>
        <p:nvPicPr>
          <p:cNvPr id="927" name="Google Shape;927;p10"/>
          <p:cNvPicPr preferRelativeResize="0"/>
          <p:nvPr/>
        </p:nvPicPr>
        <p:blipFill rotWithShape="1">
          <a:blip r:embed="rId13">
            <a:alphaModFix/>
          </a:blip>
          <a:srcRect b="0" l="0" r="0" t="0"/>
          <a:stretch/>
        </p:blipFill>
        <p:spPr>
          <a:xfrm>
            <a:off x="2338997" y="1489025"/>
            <a:ext cx="129800" cy="104875"/>
          </a:xfrm>
          <a:prstGeom prst="rect">
            <a:avLst/>
          </a:prstGeom>
          <a:noFill/>
          <a:ln>
            <a:noFill/>
          </a:ln>
        </p:spPr>
      </p:pic>
      <p:sp>
        <p:nvSpPr>
          <p:cNvPr id="928" name="Google Shape;928;p10"/>
          <p:cNvSpPr/>
          <p:nvPr/>
        </p:nvSpPr>
        <p:spPr>
          <a:xfrm>
            <a:off x="2261550" y="2790450"/>
            <a:ext cx="4616400" cy="7896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1" i="0" lang="fr" sz="650" u="none" cap="none" strike="noStrike">
                <a:solidFill>
                  <a:schemeClr val="dk1"/>
                </a:solidFill>
                <a:latin typeface="Montserrat"/>
                <a:ea typeface="Montserrat"/>
                <a:cs typeface="Montserrat"/>
                <a:sym typeface="Montserrat"/>
              </a:rPr>
              <a:t>Implication du prestataire</a:t>
            </a:r>
            <a:br>
              <a:rPr b="0" i="0" lang="fr" sz="650" u="none" cap="none" strike="noStrike">
                <a:solidFill>
                  <a:schemeClr val="dk1"/>
                </a:solidFill>
                <a:latin typeface="Montserrat Medium"/>
                <a:ea typeface="Montserrat Medium"/>
                <a:cs typeface="Montserrat Medium"/>
                <a:sym typeface="Montserrat Medium"/>
              </a:rPr>
            </a:b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929" name="Google Shape;929;p10"/>
          <p:cNvSpPr txBox="1"/>
          <p:nvPr/>
        </p:nvSpPr>
        <p:spPr>
          <a:xfrm>
            <a:off x="2459699" y="2810225"/>
            <a:ext cx="26883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Dernière décision     </a:t>
            </a:r>
            <a:r>
              <a:rPr b="0" i="0" lang="fr" sz="700" u="none" cap="none" strike="noStrike">
                <a:solidFill>
                  <a:schemeClr val="dk1"/>
                </a:solidFill>
                <a:latin typeface="Montserrat Medium"/>
                <a:ea typeface="Montserrat Medium"/>
                <a:cs typeface="Montserrat Medium"/>
                <a:sym typeface="Montserrat Medium"/>
              </a:rPr>
              <a:t>      </a:t>
            </a:r>
            <a:endParaRPr b="1" i="0" sz="700" u="none" cap="none" strike="noStrike">
              <a:solidFill>
                <a:srgbClr val="FF0000"/>
              </a:solidFill>
              <a:latin typeface="Montserrat"/>
              <a:ea typeface="Montserrat"/>
              <a:cs typeface="Montserrat"/>
              <a:sym typeface="Montserrat"/>
            </a:endParaRPr>
          </a:p>
        </p:txBody>
      </p:sp>
      <p:pic>
        <p:nvPicPr>
          <p:cNvPr id="930" name="Google Shape;930;p10"/>
          <p:cNvPicPr preferRelativeResize="0"/>
          <p:nvPr/>
        </p:nvPicPr>
        <p:blipFill rotWithShape="1">
          <a:blip r:embed="rId14">
            <a:alphaModFix/>
          </a:blip>
          <a:srcRect b="0" l="0" r="0" t="0"/>
          <a:stretch/>
        </p:blipFill>
        <p:spPr>
          <a:xfrm>
            <a:off x="2364046" y="2882364"/>
            <a:ext cx="147275" cy="147275"/>
          </a:xfrm>
          <a:prstGeom prst="rect">
            <a:avLst/>
          </a:prstGeom>
          <a:noFill/>
          <a:ln>
            <a:noFill/>
          </a:ln>
        </p:spPr>
      </p:pic>
      <p:sp>
        <p:nvSpPr>
          <p:cNvPr id="931" name="Google Shape;931;p10"/>
          <p:cNvSpPr/>
          <p:nvPr/>
        </p:nvSpPr>
        <p:spPr>
          <a:xfrm>
            <a:off x="2280770" y="3643950"/>
            <a:ext cx="4597062" cy="5811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SemiBold"/>
                <a:ea typeface="Montserrat SemiBold"/>
                <a:cs typeface="Montserrat SemiBold"/>
                <a:sym typeface="Montserrat SemiBold"/>
              </a:rPr>
              <a:t>RH : </a:t>
            </a:r>
            <a:r>
              <a:rPr b="0" i="0" lang="fr" sz="650" u="none" cap="none" strike="noStrike">
                <a:solidFill>
                  <a:schemeClr val="dk1"/>
                </a:solidFill>
                <a:latin typeface="Montserrat Medium"/>
                <a:ea typeface="Montserrat Medium"/>
                <a:cs typeface="Montserrat Medium"/>
                <a:sym typeface="Montserrat Medium"/>
              </a:rPr>
              <a:t/>
            </a:r>
            <a:endParaRPr b="0" i="0" sz="750" u="none" cap="none" strike="noStrike">
              <a:solidFill>
                <a:schemeClr val="dk1"/>
              </a:solidFill>
              <a:latin typeface="Montserrat Medium"/>
              <a:ea typeface="Montserrat Medium"/>
              <a:cs typeface="Montserrat Medium"/>
              <a:sym typeface="Montserrat Medium"/>
            </a:endParaRPr>
          </a:p>
        </p:txBody>
      </p:sp>
      <p:sp>
        <p:nvSpPr>
          <p:cNvPr id="932" name="Google Shape;932;p10"/>
          <p:cNvSpPr txBox="1"/>
          <p:nvPr/>
        </p:nvSpPr>
        <p:spPr>
          <a:xfrm>
            <a:off x="2413006" y="3643950"/>
            <a:ext cx="1982253"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message posté</a:t>
            </a:r>
            <a:endParaRPr b="1" i="0" sz="700" u="none" cap="none" strike="noStrike">
              <a:solidFill>
                <a:schemeClr val="dk1"/>
              </a:solidFill>
              <a:latin typeface="Montserrat"/>
              <a:ea typeface="Montserrat"/>
              <a:cs typeface="Montserrat"/>
              <a:sym typeface="Montserrat"/>
            </a:endParaRPr>
          </a:p>
        </p:txBody>
      </p:sp>
      <p:pic>
        <p:nvPicPr>
          <p:cNvPr id="933" name="Google Shape;933;p10"/>
          <p:cNvPicPr preferRelativeResize="0"/>
          <p:nvPr/>
        </p:nvPicPr>
        <p:blipFill rotWithShape="1">
          <a:blip r:embed="rId13">
            <a:alphaModFix/>
          </a:blip>
          <a:srcRect b="0" l="0" r="0" t="0"/>
          <a:stretch/>
        </p:blipFill>
        <p:spPr>
          <a:xfrm>
            <a:off x="2357151" y="3734975"/>
            <a:ext cx="129800" cy="104875"/>
          </a:xfrm>
          <a:prstGeom prst="rect">
            <a:avLst/>
          </a:prstGeom>
          <a:noFill/>
          <a:ln>
            <a:noFill/>
          </a:ln>
        </p:spPr>
      </p:pic>
      <p:grpSp>
        <p:nvGrpSpPr>
          <p:cNvPr id="934" name="Google Shape;934;p10"/>
          <p:cNvGrpSpPr/>
          <p:nvPr/>
        </p:nvGrpSpPr>
        <p:grpSpPr>
          <a:xfrm>
            <a:off x="2280695" y="4293466"/>
            <a:ext cx="4616400" cy="683430"/>
            <a:chOff x="2537985" y="4003061"/>
            <a:chExt cx="4616400" cy="646208"/>
          </a:xfrm>
        </p:grpSpPr>
        <p:sp>
          <p:nvSpPr>
            <p:cNvPr id="935" name="Google Shape;935;p10"/>
            <p:cNvSpPr/>
            <p:nvPr/>
          </p:nvSpPr>
          <p:spPr>
            <a:xfrm>
              <a:off x="2537985" y="4003069"/>
              <a:ext cx="4616400" cy="6462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936" name="Google Shape;936;p10"/>
            <p:cNvSpPr txBox="1"/>
            <p:nvPr/>
          </p:nvSpPr>
          <p:spPr>
            <a:xfrm>
              <a:off x="2735915" y="4003061"/>
              <a:ext cx="2688300" cy="276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changement de risque : Risque moyen</a:t>
              </a:r>
              <a:endParaRPr b="1" i="0" sz="700" u="none" cap="none" strike="noStrike">
                <a:solidFill>
                  <a:schemeClr val="dk1"/>
                </a:solidFill>
                <a:latin typeface="Montserrat"/>
                <a:ea typeface="Montserrat"/>
                <a:cs typeface="Montserrat"/>
                <a:sym typeface="Montserrat"/>
              </a:endParaRPr>
            </a:p>
          </p:txBody>
        </p:sp>
      </p:grpSp>
      <p:pic>
        <p:nvPicPr>
          <p:cNvPr id="937" name="Google Shape;937;p10"/>
          <p:cNvPicPr preferRelativeResize="0"/>
          <p:nvPr/>
        </p:nvPicPr>
        <p:blipFill rotWithShape="1">
          <a:blip r:embed="rId15">
            <a:alphaModFix/>
          </a:blip>
          <a:srcRect b="0" l="0" r="0" t="0"/>
          <a:stretch/>
        </p:blipFill>
        <p:spPr>
          <a:xfrm>
            <a:off x="2388700" y="4386575"/>
            <a:ext cx="105150" cy="105150"/>
          </a:xfrm>
          <a:prstGeom prst="rect">
            <a:avLst/>
          </a:prstGeom>
          <a:noFill/>
          <a:ln>
            <a:noFill/>
          </a:ln>
        </p:spPr>
      </p:pic>
      <p:sp>
        <p:nvSpPr>
          <p:cNvPr id="938" name="Google Shape;938;p10"/>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1</a:t>
            </a:r>
            <a:endParaRPr b="0" i="0" sz="850" u="none" cap="none" strike="noStrike">
              <a:solidFill>
                <a:srgbClr val="26553F"/>
              </a:solidFill>
              <a:latin typeface="Montserrat"/>
              <a:ea typeface="Montserrat"/>
              <a:cs typeface="Montserrat"/>
              <a:sym typeface="Montserrat"/>
            </a:endParaRPr>
          </a:p>
        </p:txBody>
      </p:sp>
      <p:sp>
        <p:nvSpPr>
          <p:cNvPr id="939" name="Google Shape;939;p10"/>
          <p:cNvSpPr/>
          <p:nvPr/>
        </p:nvSpPr>
        <p:spPr>
          <a:xfrm>
            <a:off x="616933" y="46752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940" name="Google Shape;940;p10"/>
          <p:cNvSpPr/>
          <p:nvPr/>
        </p:nvSpPr>
        <p:spPr>
          <a:xfrm>
            <a:off x="268313" y="4693402"/>
            <a:ext cx="274200" cy="274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aphicFrame>
        <p:nvGraphicFramePr>
          <p:cNvPr id="941" name="Google Shape;941;p10"/>
          <p:cNvGraphicFramePr/>
          <p:nvPr/>
        </p:nvGraphicFramePr>
        <p:xfrm>
          <a:off x="7184200" y="2844125"/>
          <a:ext cx="3000000" cy="3000000"/>
        </p:xfrm>
        <a:graphic>
          <a:graphicData uri="http://schemas.openxmlformats.org/drawingml/2006/table">
            <a:tbl>
              <a:tblPr>
                <a:noFill/>
                <a:tableStyleId>{0246EBCA-FAD3-4EE3-AD9B-4A393590341A}</a:tableStyleId>
              </a:tblPr>
              <a:tblGrid>
                <a:gridCol w="308000"/>
                <a:gridCol w="553075"/>
                <a:gridCol w="382850"/>
                <a:gridCol w="466200"/>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Cours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45%</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chemeClr val="lt1"/>
                    </a:solidFill>
                  </a:tcPr>
                </a:tc>
                <a:tc hMerge="1"/>
              </a:tr>
            </a:tbl>
          </a:graphicData>
        </a:graphic>
      </p:graphicFrame>
      <p:grpSp>
        <p:nvGrpSpPr>
          <p:cNvPr id="942" name="Google Shape;942;p10"/>
          <p:cNvGrpSpPr/>
          <p:nvPr/>
        </p:nvGrpSpPr>
        <p:grpSpPr>
          <a:xfrm>
            <a:off x="8102025" y="3741450"/>
            <a:ext cx="744600" cy="30000"/>
            <a:chOff x="8078313" y="4892275"/>
            <a:chExt cx="744600" cy="30000"/>
          </a:xfrm>
        </p:grpSpPr>
        <p:sp>
          <p:nvSpPr>
            <p:cNvPr id="943" name="Google Shape;943;p10"/>
            <p:cNvSpPr/>
            <p:nvPr/>
          </p:nvSpPr>
          <p:spPr>
            <a:xfrm>
              <a:off x="8078313" y="4892275"/>
              <a:ext cx="744600" cy="30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2"/>
                </a:buClr>
                <a:buSzPts val="1100"/>
                <a:buFont typeface="Arial"/>
                <a:buNone/>
              </a:pPr>
              <a:r>
                <a:rPr lang="fr"/>
                <a:t> </a:t>
              </a:r>
              <a:endParaRPr/>
            </a:p>
            <a:p>
              <a:pPr indent="0" lvl="0" marL="0" rtl="0" algn="l">
                <a:spcBef>
                  <a:spcPts val="0"/>
                </a:spcBef>
                <a:spcAft>
                  <a:spcPts val="0"/>
                </a:spcAft>
                <a:buClr>
                  <a:schemeClr val="accent2"/>
                </a:buClr>
                <a:buSzPts val="1100"/>
                <a:buFont typeface="Arial"/>
                <a:buNone/>
              </a:pPr>
              <a:r>
                <a:t/>
              </a:r>
              <a:endParaRPr/>
            </a:p>
          </p:txBody>
        </p:sp>
        <p:sp>
          <p:nvSpPr>
            <p:cNvPr id="944" name="Google Shape;944;p10"/>
            <p:cNvSpPr/>
            <p:nvPr/>
          </p:nvSpPr>
          <p:spPr>
            <a:xfrm>
              <a:off x="8078313" y="4892275"/>
              <a:ext cx="295800" cy="30000"/>
            </a:xfrm>
            <a:prstGeom prst="roundRect">
              <a:avLst>
                <a:gd fmla="val 50000" name="adj"/>
              </a:avLst>
            </a:prstGeom>
            <a:solidFill>
              <a:srgbClr val="6B7C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r"/>
                <a:t> </a:t>
              </a:r>
              <a:endParaRPr/>
            </a:p>
            <a:p>
              <a:pPr indent="0" lvl="0" marL="0" rtl="0" algn="l">
                <a:spcBef>
                  <a:spcPts val="0"/>
                </a:spcBef>
                <a:spcAft>
                  <a:spcPts val="0"/>
                </a:spcAft>
                <a:buNone/>
              </a:pPr>
              <a:r>
                <a:t/>
              </a:r>
              <a:endParaRPr/>
            </a:p>
          </p:txBody>
        </p:sp>
      </p:grpSp>
      <p:grpSp>
        <p:nvGrpSpPr>
          <p:cNvPr id="945" name="Google Shape;945;p10"/>
          <p:cNvGrpSpPr/>
          <p:nvPr/>
        </p:nvGrpSpPr>
        <p:grpSpPr>
          <a:xfrm>
            <a:off x="7183875" y="1630775"/>
            <a:ext cx="1702500" cy="1051500"/>
            <a:chOff x="7183875" y="1630775"/>
            <a:chExt cx="1702500" cy="1051500"/>
          </a:xfrm>
        </p:grpSpPr>
        <p:sp>
          <p:nvSpPr>
            <p:cNvPr id="946" name="Google Shape;946;p10"/>
            <p:cNvSpPr/>
            <p:nvPr/>
          </p:nvSpPr>
          <p:spPr>
            <a:xfrm>
              <a:off x="7183875" y="1630775"/>
              <a:ext cx="1702500" cy="1051500"/>
            </a:xfrm>
            <a:prstGeom prst="roundRect">
              <a:avLst>
                <a:gd fmla="val 6438" name="adj"/>
              </a:avLst>
            </a:prstGeom>
            <a:solidFill>
              <a:schemeClr val="lt1"/>
            </a:solidFill>
            <a:ln cap="flat" cmpd="sng" w="9525">
              <a:solidFill>
                <a:srgbClr val="FF0A5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47" name="Google Shape;947;p10"/>
            <p:cNvGrpSpPr/>
            <p:nvPr/>
          </p:nvGrpSpPr>
          <p:grpSpPr>
            <a:xfrm>
              <a:off x="7274668" y="1713253"/>
              <a:ext cx="1529208" cy="885350"/>
              <a:chOff x="7274668" y="1713253"/>
              <a:chExt cx="1529208" cy="885350"/>
            </a:xfrm>
          </p:grpSpPr>
          <p:sp>
            <p:nvSpPr>
              <p:cNvPr id="948" name="Google Shape;948;p10"/>
              <p:cNvSpPr/>
              <p:nvPr/>
            </p:nvSpPr>
            <p:spPr>
              <a:xfrm>
                <a:off x="7274668" y="1713253"/>
                <a:ext cx="1445700" cy="228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949" name="Google Shape;949;p10"/>
              <p:cNvPicPr preferRelativeResize="0"/>
              <p:nvPr/>
            </p:nvPicPr>
            <p:blipFill>
              <a:blip r:embed="rId16">
                <a:alphaModFix/>
              </a:blip>
              <a:stretch>
                <a:fillRect/>
              </a:stretch>
            </p:blipFill>
            <p:spPr>
              <a:xfrm>
                <a:off x="7278389" y="2013269"/>
                <a:ext cx="105150" cy="104633"/>
              </a:xfrm>
              <a:prstGeom prst="rect">
                <a:avLst/>
              </a:prstGeom>
              <a:solidFill>
                <a:schemeClr val="lt1"/>
              </a:solidFill>
              <a:ln>
                <a:noFill/>
              </a:ln>
            </p:spPr>
          </p:pic>
          <p:sp>
            <p:nvSpPr>
              <p:cNvPr id="950" name="Google Shape;950;p10"/>
              <p:cNvSpPr/>
              <p:nvPr/>
            </p:nvSpPr>
            <p:spPr>
              <a:xfrm>
                <a:off x="7278393" y="2156653"/>
                <a:ext cx="4830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1</a:t>
                </a:r>
                <a:endParaRPr sz="1300">
                  <a:latin typeface="Montserrat"/>
                  <a:ea typeface="Montserrat"/>
                  <a:cs typeface="Montserrat"/>
                  <a:sym typeface="Montserrat"/>
                </a:endParaRPr>
              </a:p>
            </p:txBody>
          </p:sp>
          <p:sp>
            <p:nvSpPr>
              <p:cNvPr id="951" name="Google Shape;951;p10"/>
              <p:cNvSpPr/>
              <p:nvPr/>
            </p:nvSpPr>
            <p:spPr>
              <a:xfrm>
                <a:off x="7278393" y="2312678"/>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25/07/2025 - 25/07/2025</a:t>
                </a:r>
                <a:endParaRPr sz="1300">
                  <a:latin typeface="Montserrat"/>
                  <a:ea typeface="Montserrat"/>
                  <a:cs typeface="Montserrat"/>
                  <a:sym typeface="Montserrat"/>
                </a:endParaRPr>
              </a:p>
            </p:txBody>
          </p:sp>
          <p:grpSp>
            <p:nvGrpSpPr>
              <p:cNvPr id="952" name="Google Shape;952;p10"/>
              <p:cNvGrpSpPr/>
              <p:nvPr/>
            </p:nvGrpSpPr>
            <p:grpSpPr>
              <a:xfrm>
                <a:off x="7327980" y="2350696"/>
                <a:ext cx="61067" cy="61067"/>
                <a:chOff x="5648375" y="238125"/>
                <a:chExt cx="483125" cy="483125"/>
              </a:xfrm>
            </p:grpSpPr>
            <p:sp>
              <p:nvSpPr>
                <p:cNvPr id="953" name="Google Shape;953;p10"/>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54" name="Google Shape;954;p10"/>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55" name="Google Shape;955;p10"/>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56" name="Google Shape;956;p10"/>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57" name="Google Shape;957;p10"/>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58" name="Google Shape;958;p10"/>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59" name="Google Shape;959;p10"/>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60" name="Google Shape;960;p10"/>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61" name="Google Shape;961;p10"/>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962" name="Google Shape;962;p10"/>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pic>
            <p:nvPicPr>
              <p:cNvPr id="963" name="Google Shape;963;p10"/>
              <p:cNvPicPr preferRelativeResize="0"/>
              <p:nvPr/>
            </p:nvPicPr>
            <p:blipFill>
              <a:blip r:embed="rId17">
                <a:alphaModFix/>
              </a:blip>
              <a:stretch>
                <a:fillRect/>
              </a:stretch>
            </p:blipFill>
            <p:spPr>
              <a:xfrm>
                <a:off x="7328352" y="2194646"/>
                <a:ext cx="60347" cy="53890"/>
              </a:xfrm>
              <a:prstGeom prst="rect">
                <a:avLst/>
              </a:prstGeom>
              <a:noFill/>
              <a:ln>
                <a:noFill/>
              </a:ln>
            </p:spPr>
          </p:pic>
          <p:sp>
            <p:nvSpPr>
              <p:cNvPr id="964" name="Google Shape;964;p10"/>
              <p:cNvSpPr/>
              <p:nvPr/>
            </p:nvSpPr>
            <p:spPr>
              <a:xfrm>
                <a:off x="7781935" y="2156653"/>
                <a:ext cx="4830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2</a:t>
                </a:r>
                <a:endParaRPr sz="1300">
                  <a:latin typeface="Montserrat"/>
                  <a:ea typeface="Montserrat"/>
                  <a:cs typeface="Montserrat"/>
                  <a:sym typeface="Montserrat"/>
                </a:endParaRPr>
              </a:p>
            </p:txBody>
          </p:sp>
          <p:sp>
            <p:nvSpPr>
              <p:cNvPr id="965" name="Google Shape;965;p10"/>
              <p:cNvSpPr/>
              <p:nvPr/>
            </p:nvSpPr>
            <p:spPr>
              <a:xfrm>
                <a:off x="7407243" y="2000653"/>
                <a:ext cx="13965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Marketing</a:t>
                </a:r>
                <a:endParaRPr sz="1300">
                  <a:latin typeface="Montserrat"/>
                  <a:ea typeface="Montserrat"/>
                  <a:cs typeface="Montserrat"/>
                  <a:sym typeface="Montserrat"/>
                </a:endParaRPr>
              </a:p>
            </p:txBody>
          </p:sp>
          <p:sp>
            <p:nvSpPr>
              <p:cNvPr id="966" name="Google Shape;966;p10"/>
              <p:cNvSpPr/>
              <p:nvPr/>
            </p:nvSpPr>
            <p:spPr>
              <a:xfrm>
                <a:off x="8285476" y="2156653"/>
                <a:ext cx="518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600">
                    <a:solidFill>
                      <a:schemeClr val="accent2"/>
                    </a:solidFill>
                    <a:latin typeface="Montserrat"/>
                    <a:ea typeface="Montserrat"/>
                    <a:cs typeface="Montserrat"/>
                    <a:sym typeface="Montserrat"/>
                  </a:rPr>
                  <a:t>S</a:t>
                </a:r>
                <a:endParaRPr>
                  <a:latin typeface="Montserrat"/>
                  <a:ea typeface="Montserrat"/>
                  <a:cs typeface="Montserrat"/>
                  <a:sym typeface="Montserrat"/>
                </a:endParaRPr>
              </a:p>
            </p:txBody>
          </p:sp>
          <p:pic>
            <p:nvPicPr>
              <p:cNvPr id="967" name="Google Shape;967;p10"/>
              <p:cNvPicPr preferRelativeResize="0"/>
              <p:nvPr/>
            </p:nvPicPr>
            <p:blipFill>
              <a:blip r:embed="rId18">
                <a:alphaModFix/>
              </a:blip>
              <a:stretch>
                <a:fillRect/>
              </a:stretch>
            </p:blipFill>
            <p:spPr>
              <a:xfrm>
                <a:off x="8342574" y="2191053"/>
                <a:ext cx="76871" cy="61075"/>
              </a:xfrm>
              <a:prstGeom prst="rect">
                <a:avLst/>
              </a:prstGeom>
              <a:noFill/>
              <a:ln>
                <a:noFill/>
              </a:ln>
            </p:spPr>
          </p:pic>
          <p:pic>
            <p:nvPicPr>
              <p:cNvPr id="968" name="Google Shape;968;p10"/>
              <p:cNvPicPr preferRelativeResize="0"/>
              <p:nvPr/>
            </p:nvPicPr>
            <p:blipFill>
              <a:blip r:embed="rId19">
                <a:alphaModFix/>
              </a:blip>
              <a:stretch>
                <a:fillRect/>
              </a:stretch>
            </p:blipFill>
            <p:spPr>
              <a:xfrm>
                <a:off x="7457239" y="2035064"/>
                <a:ext cx="75513" cy="61075"/>
              </a:xfrm>
              <a:prstGeom prst="rect">
                <a:avLst/>
              </a:prstGeom>
              <a:noFill/>
              <a:ln>
                <a:noFill/>
              </a:ln>
            </p:spPr>
          </p:pic>
          <p:pic>
            <p:nvPicPr>
              <p:cNvPr id="969" name="Google Shape;969;p10"/>
              <p:cNvPicPr preferRelativeResize="0"/>
              <p:nvPr/>
            </p:nvPicPr>
            <p:blipFill>
              <a:blip r:embed="rId20">
                <a:alphaModFix/>
              </a:blip>
              <a:stretch>
                <a:fillRect/>
              </a:stretch>
            </p:blipFill>
            <p:spPr>
              <a:xfrm>
                <a:off x="7830454" y="2191053"/>
                <a:ext cx="61784" cy="61075"/>
              </a:xfrm>
              <a:prstGeom prst="rect">
                <a:avLst/>
              </a:prstGeom>
              <a:noFill/>
              <a:ln>
                <a:noFill/>
              </a:ln>
            </p:spPr>
          </p:pic>
          <p:sp>
            <p:nvSpPr>
              <p:cNvPr id="970" name="Google Shape;970;p10"/>
              <p:cNvSpPr/>
              <p:nvPr/>
            </p:nvSpPr>
            <p:spPr>
              <a:xfrm>
                <a:off x="7278393" y="2468703"/>
                <a:ext cx="664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En cours (45%)</a:t>
                </a:r>
                <a:endParaRPr sz="1300">
                  <a:latin typeface="Montserrat"/>
                  <a:ea typeface="Montserrat"/>
                  <a:cs typeface="Montserrat"/>
                  <a:sym typeface="Montserrat"/>
                </a:endParaRPr>
              </a:p>
            </p:txBody>
          </p:sp>
          <p:pic>
            <p:nvPicPr>
              <p:cNvPr id="971" name="Google Shape;971;p10"/>
              <p:cNvPicPr preferRelativeResize="0"/>
              <p:nvPr/>
            </p:nvPicPr>
            <p:blipFill>
              <a:blip r:embed="rId21">
                <a:alphaModFix/>
              </a:blip>
              <a:stretch>
                <a:fillRect/>
              </a:stretch>
            </p:blipFill>
            <p:spPr>
              <a:xfrm>
                <a:off x="7341122" y="2506707"/>
                <a:ext cx="53163" cy="53890"/>
              </a:xfrm>
              <a:prstGeom prst="rect">
                <a:avLst/>
              </a:prstGeom>
              <a:noFill/>
              <a:ln>
                <a:noFill/>
              </a:ln>
            </p:spPr>
          </p:pic>
          <p:sp>
            <p:nvSpPr>
              <p:cNvPr id="972" name="Google Shape;972;p10"/>
              <p:cNvSpPr/>
              <p:nvPr/>
            </p:nvSpPr>
            <p:spPr>
              <a:xfrm>
                <a:off x="8285468" y="2312653"/>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grpSp>
            <p:nvGrpSpPr>
              <p:cNvPr id="973" name="Google Shape;973;p10"/>
              <p:cNvGrpSpPr/>
              <p:nvPr/>
            </p:nvGrpSpPr>
            <p:grpSpPr>
              <a:xfrm>
                <a:off x="7985107" y="2521125"/>
                <a:ext cx="792180" cy="30000"/>
                <a:chOff x="8078313" y="4892275"/>
                <a:chExt cx="744600" cy="30000"/>
              </a:xfrm>
            </p:grpSpPr>
            <p:sp>
              <p:nvSpPr>
                <p:cNvPr id="974" name="Google Shape;974;p10"/>
                <p:cNvSpPr/>
                <p:nvPr/>
              </p:nvSpPr>
              <p:spPr>
                <a:xfrm>
                  <a:off x="8078313" y="4892275"/>
                  <a:ext cx="744600" cy="300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2"/>
                    </a:buClr>
                    <a:buSzPts val="1100"/>
                    <a:buFont typeface="Arial"/>
                    <a:buNone/>
                  </a:pPr>
                  <a:r>
                    <a:rPr lang="fr"/>
                    <a:t> </a:t>
                  </a:r>
                  <a:endParaRPr/>
                </a:p>
                <a:p>
                  <a:pPr indent="0" lvl="0" marL="0" rtl="0" algn="l">
                    <a:spcBef>
                      <a:spcPts val="0"/>
                    </a:spcBef>
                    <a:spcAft>
                      <a:spcPts val="0"/>
                    </a:spcAft>
                    <a:buClr>
                      <a:schemeClr val="accent2"/>
                    </a:buClr>
                    <a:buSzPts val="1100"/>
                    <a:buFont typeface="Arial"/>
                    <a:buNone/>
                  </a:pPr>
                  <a:r>
                    <a:t/>
                  </a:r>
                  <a:endParaRPr/>
                </a:p>
              </p:txBody>
            </p:sp>
            <p:sp>
              <p:nvSpPr>
                <p:cNvPr id="975" name="Google Shape;975;p10"/>
                <p:cNvSpPr/>
                <p:nvPr/>
              </p:nvSpPr>
              <p:spPr>
                <a:xfrm>
                  <a:off x="8078313" y="4892275"/>
                  <a:ext cx="295800" cy="30000"/>
                </a:xfrm>
                <a:prstGeom prst="roundRect">
                  <a:avLst>
                    <a:gd fmla="val 50000" name="adj"/>
                  </a:avLst>
                </a:prstGeom>
                <a:solidFill>
                  <a:srgbClr val="6B7C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r"/>
                    <a:t> </a:t>
                  </a:r>
                  <a:endParaRPr/>
                </a:p>
                <a:p>
                  <a:pPr indent="0" lvl="0" marL="0" rtl="0" algn="l">
                    <a:spcBef>
                      <a:spcPts val="0"/>
                    </a:spcBef>
                    <a:spcAft>
                      <a:spcPts val="0"/>
                    </a:spcAft>
                    <a:buNone/>
                  </a:pPr>
                  <a:r>
                    <a:t/>
                  </a:r>
                  <a:endParaRPr/>
                </a:p>
              </p:txBody>
            </p:sp>
          </p:gr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g32b6256a20b_0_3"/>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Jalons</a:t>
            </a:r>
            <a:endParaRPr b="1" i="0" sz="850" u="none" cap="none" strike="noStrike">
              <a:solidFill>
                <a:srgbClr val="061333"/>
              </a:solidFill>
              <a:latin typeface="Montserrat"/>
              <a:ea typeface="Montserrat"/>
              <a:cs typeface="Montserrat"/>
              <a:sym typeface="Montserrat"/>
            </a:endParaRPr>
          </a:p>
        </p:txBody>
      </p:sp>
      <p:sp>
        <p:nvSpPr>
          <p:cNvPr id="982" name="Google Shape;982;g32b6256a20b_0_3"/>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983" name="Google Shape;983;g32b6256a20b_0_3"/>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Progression</a:t>
            </a:r>
            <a:endParaRPr b="0" i="0" sz="850" u="none" cap="none" strike="noStrike">
              <a:solidFill>
                <a:schemeClr val="dk1"/>
              </a:solidFill>
              <a:latin typeface="Montserrat"/>
              <a:ea typeface="Montserrat"/>
              <a:cs typeface="Montserrat"/>
              <a:sym typeface="Montserrat"/>
            </a:endParaRPr>
          </a:p>
        </p:txBody>
      </p:sp>
      <p:sp>
        <p:nvSpPr>
          <p:cNvPr id="984" name="Google Shape;984;g32b6256a20b_0_3"/>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985" name="Google Shape;985;g32b6256a20b_0_3"/>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986" name="Google Shape;986;g32b6256a20b_0_3"/>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7" name="Google Shape;987;g32b6256a20b_0_3"/>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988" name="Google Shape;988;g32b6256a20b_0_3"/>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989" name="Google Shape;989;g32b6256a20b_0_3"/>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990" name="Google Shape;990;g32b6256a20b_0_3"/>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1" name="Google Shape;991;g32b6256a20b_0_3"/>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992" name="Google Shape;992;g32b6256a20b_0_3"/>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993" name="Google Shape;993;g32b6256a20b_0_3"/>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94" name="Google Shape;994;g32b6256a20b_0_3"/>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995" name="Google Shape;995;g32b6256a20b_0_3"/>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996" name="Google Shape;996;g32b6256a20b_0_3"/>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997" name="Google Shape;997;g32b6256a20b_0_3"/>
          <p:cNvGrpSpPr/>
          <p:nvPr/>
        </p:nvGrpSpPr>
        <p:grpSpPr>
          <a:xfrm>
            <a:off x="222132" y="1018780"/>
            <a:ext cx="6224363" cy="112910"/>
            <a:chOff x="2566941" y="2009775"/>
            <a:chExt cx="7822500" cy="141900"/>
          </a:xfrm>
        </p:grpSpPr>
        <p:sp>
          <p:nvSpPr>
            <p:cNvPr id="998" name="Google Shape;998;g32b6256a20b_0_3"/>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9" name="Google Shape;999;g32b6256a20b_0_3"/>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000" name="Google Shape;1000;g32b6256a20b_0_3"/>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001" name="Google Shape;1001;g32b6256a20b_0_3"/>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002" name="Google Shape;1002;g32b6256a20b_0_3"/>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003" name="Google Shape;1003;g32b6256a20b_0_3"/>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004" name="Google Shape;1004;g32b6256a20b_0_3"/>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005" name="Google Shape;1005;g32b6256a20b_0_3"/>
          <p:cNvSpPr/>
          <p:nvPr/>
        </p:nvSpPr>
        <p:spPr>
          <a:xfrm>
            <a:off x="419256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006" name="Google Shape;1006;g32b6256a20b_0_3"/>
          <p:cNvPicPr preferRelativeResize="0"/>
          <p:nvPr/>
        </p:nvPicPr>
        <p:blipFill rotWithShape="1">
          <a:blip r:embed="rId5">
            <a:alphaModFix/>
          </a:blip>
          <a:srcRect b="0" l="0" r="0" t="0"/>
          <a:stretch/>
        </p:blipFill>
        <p:spPr>
          <a:xfrm>
            <a:off x="4247800" y="226509"/>
            <a:ext cx="164592" cy="164592"/>
          </a:xfrm>
          <a:prstGeom prst="rect">
            <a:avLst/>
          </a:prstGeom>
          <a:noFill/>
          <a:ln>
            <a:noFill/>
          </a:ln>
        </p:spPr>
      </p:pic>
      <p:pic>
        <p:nvPicPr>
          <p:cNvPr descr="preencoded.png" id="1007" name="Google Shape;1007;g32b6256a20b_0_3"/>
          <p:cNvPicPr preferRelativeResize="0"/>
          <p:nvPr/>
        </p:nvPicPr>
        <p:blipFill rotWithShape="1">
          <a:blip r:embed="rId6">
            <a:alphaModFix/>
          </a:blip>
          <a:srcRect b="0" l="0" r="0" t="0"/>
          <a:stretch/>
        </p:blipFill>
        <p:spPr>
          <a:xfrm>
            <a:off x="3283108" y="226509"/>
            <a:ext cx="164592" cy="164592"/>
          </a:xfrm>
          <a:prstGeom prst="rect">
            <a:avLst/>
          </a:prstGeom>
          <a:noFill/>
          <a:ln>
            <a:noFill/>
          </a:ln>
        </p:spPr>
      </p:pic>
      <p:sp>
        <p:nvSpPr>
          <p:cNvPr id="1008" name="Google Shape;1008;g32b6256a20b_0_3"/>
          <p:cNvSpPr txBox="1"/>
          <p:nvPr/>
        </p:nvSpPr>
        <p:spPr>
          <a:xfrm>
            <a:off x="206344" y="1547920"/>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Statut</a:t>
            </a:r>
            <a:endParaRPr b="0" i="0" sz="600" u="none" cap="none" strike="noStrike">
              <a:solidFill>
                <a:schemeClr val="dk1"/>
              </a:solidFill>
              <a:latin typeface="Montserrat Medium"/>
              <a:ea typeface="Montserrat Medium"/>
              <a:cs typeface="Montserrat Medium"/>
              <a:sym typeface="Montserrat Medium"/>
            </a:endParaRPr>
          </a:p>
        </p:txBody>
      </p:sp>
      <p:sp>
        <p:nvSpPr>
          <p:cNvPr id="1009" name="Google Shape;1009;g32b6256a20b_0_3"/>
          <p:cNvSpPr txBox="1"/>
          <p:nvPr/>
        </p:nvSpPr>
        <p:spPr>
          <a:xfrm>
            <a:off x="479517" y="1810684"/>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En cours</a:t>
            </a:r>
            <a:endParaRPr b="1" i="0" sz="700" u="none" cap="none" strike="noStrike">
              <a:solidFill>
                <a:schemeClr val="dk1"/>
              </a:solidFill>
              <a:latin typeface="Montserrat"/>
              <a:ea typeface="Montserrat"/>
              <a:cs typeface="Montserrat"/>
              <a:sym typeface="Montserrat"/>
            </a:endParaRPr>
          </a:p>
        </p:txBody>
      </p:sp>
      <p:sp>
        <p:nvSpPr>
          <p:cNvPr id="1010" name="Google Shape;1010;g32b6256a20b_0_3"/>
          <p:cNvSpPr txBox="1"/>
          <p:nvPr/>
        </p:nvSpPr>
        <p:spPr>
          <a:xfrm>
            <a:off x="206344" y="2038906"/>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Météo</a:t>
            </a:r>
            <a:endParaRPr b="0" i="0" sz="600" u="none" cap="none" strike="noStrike">
              <a:solidFill>
                <a:schemeClr val="dk1"/>
              </a:solidFill>
              <a:latin typeface="Montserrat Medium"/>
              <a:ea typeface="Montserrat Medium"/>
              <a:cs typeface="Montserrat Medium"/>
              <a:sym typeface="Montserrat Medium"/>
            </a:endParaRPr>
          </a:p>
        </p:txBody>
      </p:sp>
      <p:sp>
        <p:nvSpPr>
          <p:cNvPr id="1011" name="Google Shape;1011;g32b6256a20b_0_3"/>
          <p:cNvSpPr txBox="1"/>
          <p:nvPr/>
        </p:nvSpPr>
        <p:spPr>
          <a:xfrm>
            <a:off x="479517" y="2301673"/>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rgbClr val="FF9900"/>
                </a:solidFill>
                <a:latin typeface="Montserrat"/>
                <a:ea typeface="Montserrat"/>
                <a:cs typeface="Montserrat"/>
                <a:sym typeface="Montserrat"/>
              </a:rPr>
              <a:t>C’est compliqué</a:t>
            </a:r>
            <a:endParaRPr b="1" i="0" sz="700" u="none" cap="none" strike="noStrike">
              <a:solidFill>
                <a:srgbClr val="FF9900"/>
              </a:solidFill>
              <a:latin typeface="Montserrat"/>
              <a:ea typeface="Montserrat"/>
              <a:cs typeface="Montserrat"/>
              <a:sym typeface="Montserrat"/>
            </a:endParaRPr>
          </a:p>
        </p:txBody>
      </p:sp>
      <p:pic>
        <p:nvPicPr>
          <p:cNvPr id="1012" name="Google Shape;1012;g32b6256a20b_0_3"/>
          <p:cNvPicPr preferRelativeResize="0"/>
          <p:nvPr/>
        </p:nvPicPr>
        <p:blipFill rotWithShape="1">
          <a:blip r:embed="rId7">
            <a:alphaModFix/>
          </a:blip>
          <a:srcRect b="0" l="524" r="524" t="0"/>
          <a:stretch/>
        </p:blipFill>
        <p:spPr>
          <a:xfrm>
            <a:off x="327140" y="2347494"/>
            <a:ext cx="197400" cy="203639"/>
          </a:xfrm>
          <a:prstGeom prst="rect">
            <a:avLst/>
          </a:prstGeom>
          <a:noFill/>
          <a:ln>
            <a:noFill/>
          </a:ln>
        </p:spPr>
      </p:pic>
      <p:pic>
        <p:nvPicPr>
          <p:cNvPr id="1013" name="Google Shape;1013;g32b6256a20b_0_3"/>
          <p:cNvPicPr preferRelativeResize="0"/>
          <p:nvPr/>
        </p:nvPicPr>
        <p:blipFill rotWithShape="1">
          <a:blip r:embed="rId8">
            <a:alphaModFix/>
          </a:blip>
          <a:srcRect b="0" l="1531" r="1531" t="0"/>
          <a:stretch/>
        </p:blipFill>
        <p:spPr>
          <a:xfrm>
            <a:off x="327140" y="1855594"/>
            <a:ext cx="197400" cy="203639"/>
          </a:xfrm>
          <a:prstGeom prst="rect">
            <a:avLst/>
          </a:prstGeom>
          <a:noFill/>
          <a:ln>
            <a:noFill/>
          </a:ln>
        </p:spPr>
      </p:pic>
      <p:sp>
        <p:nvSpPr>
          <p:cNvPr id="1014" name="Google Shape;1014;g32b6256a20b_0_3"/>
          <p:cNvSpPr txBox="1"/>
          <p:nvPr/>
        </p:nvSpPr>
        <p:spPr>
          <a:xfrm>
            <a:off x="206344" y="256722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 48%</a:t>
            </a:r>
            <a:endParaRPr b="0" i="0" sz="600" u="none" cap="none" strike="noStrike">
              <a:solidFill>
                <a:schemeClr val="dk1"/>
              </a:solidFill>
              <a:latin typeface="Montserrat Medium"/>
              <a:ea typeface="Montserrat Medium"/>
              <a:cs typeface="Montserrat Medium"/>
              <a:sym typeface="Montserrat Medium"/>
            </a:endParaRPr>
          </a:p>
        </p:txBody>
      </p:sp>
      <p:grpSp>
        <p:nvGrpSpPr>
          <p:cNvPr id="1015" name="Google Shape;1015;g32b6256a20b_0_3"/>
          <p:cNvGrpSpPr/>
          <p:nvPr/>
        </p:nvGrpSpPr>
        <p:grpSpPr>
          <a:xfrm>
            <a:off x="327144" y="2811270"/>
            <a:ext cx="1165500" cy="126600"/>
            <a:chOff x="1114425" y="2901125"/>
            <a:chExt cx="1165500" cy="126600"/>
          </a:xfrm>
        </p:grpSpPr>
        <p:sp>
          <p:nvSpPr>
            <p:cNvPr id="1016" name="Google Shape;1016;g32b6256a20b_0_3"/>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7" name="Google Shape;1017;g32b6256a20b_0_3"/>
            <p:cNvSpPr/>
            <p:nvPr/>
          </p:nvSpPr>
          <p:spPr>
            <a:xfrm>
              <a:off x="1114425" y="2926475"/>
              <a:ext cx="6387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8" name="Google Shape;1018;g32b6256a20b_0_3"/>
            <p:cNvSpPr/>
            <p:nvPr/>
          </p:nvSpPr>
          <p:spPr>
            <a:xfrm>
              <a:off x="1671650" y="2901125"/>
              <a:ext cx="126600" cy="1266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19" name="Google Shape;1019;g32b6256a20b_0_3"/>
          <p:cNvSpPr txBox="1"/>
          <p:nvPr/>
        </p:nvSpPr>
        <p:spPr>
          <a:xfrm>
            <a:off x="192769" y="291267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jalons : 50%</a:t>
            </a:r>
            <a:endParaRPr b="0" i="0" sz="600" u="none" cap="none" strike="noStrike">
              <a:solidFill>
                <a:schemeClr val="dk1"/>
              </a:solidFill>
              <a:latin typeface="Montserrat Medium"/>
              <a:ea typeface="Montserrat Medium"/>
              <a:cs typeface="Montserrat Medium"/>
              <a:sym typeface="Montserrat Medium"/>
            </a:endParaRPr>
          </a:p>
        </p:txBody>
      </p:sp>
      <p:grpSp>
        <p:nvGrpSpPr>
          <p:cNvPr id="1020" name="Google Shape;1020;g32b6256a20b_0_3"/>
          <p:cNvGrpSpPr/>
          <p:nvPr/>
        </p:nvGrpSpPr>
        <p:grpSpPr>
          <a:xfrm>
            <a:off x="313569" y="3182070"/>
            <a:ext cx="1165500" cy="75900"/>
            <a:chOff x="1114425" y="2926475"/>
            <a:chExt cx="1165500" cy="75900"/>
          </a:xfrm>
        </p:grpSpPr>
        <p:sp>
          <p:nvSpPr>
            <p:cNvPr id="1021" name="Google Shape;1021;g32b6256a20b_0_3"/>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g32b6256a20b_0_3"/>
            <p:cNvSpPr/>
            <p:nvPr/>
          </p:nvSpPr>
          <p:spPr>
            <a:xfrm>
              <a:off x="1114425" y="2926475"/>
              <a:ext cx="6387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23" name="Google Shape;1023;g32b6256a20b_0_3"/>
          <p:cNvSpPr/>
          <p:nvPr/>
        </p:nvSpPr>
        <p:spPr>
          <a:xfrm>
            <a:off x="255490" y="390190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24" name="Google Shape;1024;g32b6256a20b_0_3"/>
          <p:cNvPicPr preferRelativeResize="0"/>
          <p:nvPr/>
        </p:nvPicPr>
        <p:blipFill rotWithShape="1">
          <a:blip r:embed="rId9">
            <a:alphaModFix/>
          </a:blip>
          <a:srcRect b="0" l="0" r="0" t="0"/>
          <a:stretch/>
        </p:blipFill>
        <p:spPr>
          <a:xfrm>
            <a:off x="312518" y="3958937"/>
            <a:ext cx="188904" cy="188909"/>
          </a:xfrm>
          <a:prstGeom prst="rect">
            <a:avLst/>
          </a:prstGeom>
          <a:noFill/>
          <a:ln>
            <a:noFill/>
          </a:ln>
        </p:spPr>
      </p:pic>
      <p:sp>
        <p:nvSpPr>
          <p:cNvPr id="1025" name="Google Shape;1025;g32b6256a20b_0_3"/>
          <p:cNvSpPr/>
          <p:nvPr/>
        </p:nvSpPr>
        <p:spPr>
          <a:xfrm>
            <a:off x="629735" y="390190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a:t>
            </a:r>
            <a:endParaRPr b="0" i="0" sz="700" u="none" cap="none" strike="noStrike">
              <a:solidFill>
                <a:schemeClr val="dk1"/>
              </a:solidFill>
              <a:latin typeface="Montserrat"/>
              <a:ea typeface="Montserrat"/>
              <a:cs typeface="Montserrat"/>
              <a:sym typeface="Montserrat"/>
            </a:endParaRPr>
          </a:p>
        </p:txBody>
      </p:sp>
      <p:sp>
        <p:nvSpPr>
          <p:cNvPr id="1026" name="Google Shape;1026;g32b6256a20b_0_3"/>
          <p:cNvSpPr/>
          <p:nvPr/>
        </p:nvSpPr>
        <p:spPr>
          <a:xfrm>
            <a:off x="255502" y="428858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27" name="Google Shape;1027;g32b6256a20b_0_3"/>
          <p:cNvPicPr preferRelativeResize="0"/>
          <p:nvPr/>
        </p:nvPicPr>
        <p:blipFill rotWithShape="1">
          <a:blip r:embed="rId10">
            <a:alphaModFix/>
          </a:blip>
          <a:srcRect b="0" l="0" r="0" t="0"/>
          <a:stretch/>
        </p:blipFill>
        <p:spPr>
          <a:xfrm>
            <a:off x="312530" y="4345617"/>
            <a:ext cx="188904" cy="188909"/>
          </a:xfrm>
          <a:prstGeom prst="rect">
            <a:avLst/>
          </a:prstGeom>
          <a:noFill/>
          <a:ln>
            <a:noFill/>
          </a:ln>
        </p:spPr>
      </p:pic>
      <p:sp>
        <p:nvSpPr>
          <p:cNvPr id="1028" name="Google Shape;1028;g32b6256a20b_0_3"/>
          <p:cNvSpPr/>
          <p:nvPr/>
        </p:nvSpPr>
        <p:spPr>
          <a:xfrm>
            <a:off x="629746" y="42885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 j.h</a:t>
            </a:r>
            <a:endParaRPr b="0" i="0" sz="700" u="none" cap="none" strike="noStrike">
              <a:solidFill>
                <a:schemeClr val="dk1"/>
              </a:solidFill>
              <a:latin typeface="Montserrat"/>
              <a:ea typeface="Montserrat"/>
              <a:cs typeface="Montserrat"/>
              <a:sym typeface="Montserrat"/>
            </a:endParaRPr>
          </a:p>
        </p:txBody>
      </p:sp>
      <p:sp>
        <p:nvSpPr>
          <p:cNvPr id="1029" name="Google Shape;1029;g32b6256a20b_0_3"/>
          <p:cNvSpPr/>
          <p:nvPr/>
        </p:nvSpPr>
        <p:spPr>
          <a:xfrm>
            <a:off x="296590" y="3332466"/>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Verdana"/>
                <a:ea typeface="Verdana"/>
                <a:cs typeface="Verdana"/>
                <a:sym typeface="Verdana"/>
              </a:rPr>
              <a:t>Asset</a:t>
            </a:r>
            <a:endParaRPr b="0" i="0" sz="600" u="none" cap="none" strike="noStrike">
              <a:solidFill>
                <a:srgbClr val="061333"/>
              </a:solidFill>
              <a:latin typeface="Calibri"/>
              <a:ea typeface="Calibri"/>
              <a:cs typeface="Calibri"/>
              <a:sym typeface="Calibri"/>
            </a:endParaRPr>
          </a:p>
        </p:txBody>
      </p:sp>
      <p:sp>
        <p:nvSpPr>
          <p:cNvPr id="1030" name="Google Shape;1030;g32b6256a20b_0_3"/>
          <p:cNvSpPr/>
          <p:nvPr/>
        </p:nvSpPr>
        <p:spPr>
          <a:xfrm>
            <a:off x="296590" y="3561066"/>
            <a:ext cx="210300" cy="210300"/>
          </a:xfrm>
          <a:prstGeom prst="ellipse">
            <a:avLst/>
          </a:prstGeom>
          <a:solidFill>
            <a:srgbClr val="F97C1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031" name="Google Shape;1031;g32b6256a20b_0_3"/>
          <p:cNvPicPr preferRelativeResize="0"/>
          <p:nvPr/>
        </p:nvPicPr>
        <p:blipFill rotWithShape="1">
          <a:blip r:embed="rId11">
            <a:alphaModFix/>
          </a:blip>
          <a:srcRect b="0" l="0" r="0" t="0"/>
          <a:stretch/>
        </p:blipFill>
        <p:spPr>
          <a:xfrm>
            <a:off x="349168" y="3613644"/>
            <a:ext cx="105156" cy="105156"/>
          </a:xfrm>
          <a:prstGeom prst="rect">
            <a:avLst/>
          </a:prstGeom>
          <a:noFill/>
          <a:ln>
            <a:noFill/>
          </a:ln>
        </p:spPr>
      </p:pic>
      <p:sp>
        <p:nvSpPr>
          <p:cNvPr id="1032" name="Google Shape;1032;g32b6256a20b_0_3"/>
          <p:cNvSpPr/>
          <p:nvPr/>
        </p:nvSpPr>
        <p:spPr>
          <a:xfrm>
            <a:off x="580054" y="3561066"/>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97C1B"/>
              </a:buClr>
              <a:buSzPts val="700"/>
              <a:buFont typeface="Verdana"/>
              <a:buNone/>
            </a:pPr>
            <a:r>
              <a:rPr b="1" i="0" lang="fr" sz="700" u="none" cap="none" strike="noStrike">
                <a:solidFill>
                  <a:srgbClr val="F97C1B"/>
                </a:solidFill>
                <a:latin typeface="Verdana"/>
                <a:ea typeface="Verdana"/>
                <a:cs typeface="Verdana"/>
                <a:sym typeface="Verdana"/>
              </a:rPr>
              <a:t>Saleforce</a:t>
            </a:r>
            <a:endParaRPr b="0" i="0" sz="700" u="none" cap="none" strike="noStrike">
              <a:solidFill>
                <a:srgbClr val="061333"/>
              </a:solidFill>
              <a:latin typeface="Calibri"/>
              <a:ea typeface="Calibri"/>
              <a:cs typeface="Calibri"/>
              <a:sym typeface="Calibri"/>
            </a:endParaRPr>
          </a:p>
        </p:txBody>
      </p:sp>
      <p:sp>
        <p:nvSpPr>
          <p:cNvPr id="1033" name="Google Shape;1033;g32b6256a20b_0_3"/>
          <p:cNvSpPr/>
          <p:nvPr/>
        </p:nvSpPr>
        <p:spPr>
          <a:xfrm>
            <a:off x="2261500" y="2042250"/>
            <a:ext cx="4616400" cy="6843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1034" name="Google Shape;1034;g32b6256a20b_0_3"/>
          <p:cNvSpPr txBox="1"/>
          <p:nvPr/>
        </p:nvSpPr>
        <p:spPr>
          <a:xfrm>
            <a:off x="2459427" y="2042233"/>
            <a:ext cx="194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points succés</a:t>
            </a:r>
            <a:endParaRPr b="1" i="0" sz="700" u="none" cap="none" strike="noStrike">
              <a:solidFill>
                <a:schemeClr val="dk1"/>
              </a:solidFill>
              <a:latin typeface="Montserrat"/>
              <a:ea typeface="Montserrat"/>
              <a:cs typeface="Montserrat"/>
              <a:sym typeface="Montserrat"/>
            </a:endParaRPr>
          </a:p>
        </p:txBody>
      </p:sp>
      <p:pic>
        <p:nvPicPr>
          <p:cNvPr id="1035" name="Google Shape;1035;g32b6256a20b_0_3"/>
          <p:cNvPicPr preferRelativeResize="0"/>
          <p:nvPr/>
        </p:nvPicPr>
        <p:blipFill rotWithShape="1">
          <a:blip r:embed="rId12">
            <a:alphaModFix/>
          </a:blip>
          <a:srcRect b="0" l="0" r="0" t="0"/>
          <a:stretch/>
        </p:blipFill>
        <p:spPr>
          <a:xfrm>
            <a:off x="2375789" y="2112984"/>
            <a:ext cx="129800" cy="129800"/>
          </a:xfrm>
          <a:prstGeom prst="rect">
            <a:avLst/>
          </a:prstGeom>
          <a:noFill/>
          <a:ln>
            <a:noFill/>
          </a:ln>
        </p:spPr>
      </p:pic>
      <p:sp>
        <p:nvSpPr>
          <p:cNvPr id="1036" name="Google Shape;1036;g32b6256a20b_0_3"/>
          <p:cNvSpPr/>
          <p:nvPr/>
        </p:nvSpPr>
        <p:spPr>
          <a:xfrm>
            <a:off x="2261556" y="1398000"/>
            <a:ext cx="4616400" cy="5811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SemiBold"/>
                <a:ea typeface="Montserrat SemiBold"/>
                <a:cs typeface="Montserrat SemiBold"/>
                <a:sym typeface="Montserrat SemiBold"/>
              </a:rPr>
              <a:t>RH : </a:t>
            </a:r>
            <a:r>
              <a:rPr lang="fr" sz="650">
                <a:solidFill>
                  <a:schemeClr val="dk1"/>
                </a:solidFill>
                <a:latin typeface="Montserrat Medium"/>
                <a:ea typeface="Montserrat Medium"/>
                <a:cs typeface="Montserrat Medium"/>
                <a:sym typeface="Montserrat Medium"/>
              </a:rPr>
              <a:t/>
            </a:r>
            <a:endParaRPr b="0" i="0" sz="750" u="none" cap="none" strike="noStrike">
              <a:solidFill>
                <a:schemeClr val="dk1"/>
              </a:solidFill>
              <a:latin typeface="Montserrat Medium"/>
              <a:ea typeface="Montserrat Medium"/>
              <a:cs typeface="Montserrat Medium"/>
              <a:sym typeface="Montserrat Medium"/>
            </a:endParaRPr>
          </a:p>
        </p:txBody>
      </p:sp>
      <p:sp>
        <p:nvSpPr>
          <p:cNvPr id="1037" name="Google Shape;1037;g32b6256a20b_0_3"/>
          <p:cNvSpPr txBox="1"/>
          <p:nvPr/>
        </p:nvSpPr>
        <p:spPr>
          <a:xfrm>
            <a:off x="2395680" y="1398000"/>
            <a:ext cx="20109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points d’attention</a:t>
            </a:r>
            <a:endParaRPr b="1" i="0" sz="700" u="none" cap="none" strike="noStrike">
              <a:solidFill>
                <a:schemeClr val="dk1"/>
              </a:solidFill>
              <a:latin typeface="Montserrat"/>
              <a:ea typeface="Montserrat"/>
              <a:cs typeface="Montserrat"/>
              <a:sym typeface="Montserrat"/>
            </a:endParaRPr>
          </a:p>
        </p:txBody>
      </p:sp>
      <p:pic>
        <p:nvPicPr>
          <p:cNvPr id="1038" name="Google Shape;1038;g32b6256a20b_0_3"/>
          <p:cNvPicPr preferRelativeResize="0"/>
          <p:nvPr/>
        </p:nvPicPr>
        <p:blipFill rotWithShape="1">
          <a:blip r:embed="rId13">
            <a:alphaModFix/>
          </a:blip>
          <a:srcRect b="0" l="0" r="0" t="0"/>
          <a:stretch/>
        </p:blipFill>
        <p:spPr>
          <a:xfrm>
            <a:off x="2338997" y="1489025"/>
            <a:ext cx="129800" cy="104875"/>
          </a:xfrm>
          <a:prstGeom prst="rect">
            <a:avLst/>
          </a:prstGeom>
          <a:noFill/>
          <a:ln>
            <a:noFill/>
          </a:ln>
        </p:spPr>
      </p:pic>
      <p:sp>
        <p:nvSpPr>
          <p:cNvPr id="1039" name="Google Shape;1039;g32b6256a20b_0_3"/>
          <p:cNvSpPr/>
          <p:nvPr/>
        </p:nvSpPr>
        <p:spPr>
          <a:xfrm>
            <a:off x="2261550" y="2790450"/>
            <a:ext cx="4616400" cy="7896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1" i="0" lang="fr" sz="650" u="none" cap="none" strike="noStrike">
                <a:solidFill>
                  <a:schemeClr val="dk1"/>
                </a:solidFill>
                <a:latin typeface="Montserrat"/>
                <a:ea typeface="Montserrat"/>
                <a:cs typeface="Montserrat"/>
                <a:sym typeface="Montserrat"/>
              </a:rPr>
              <a:t>Implication du prestataire</a:t>
            </a:r>
            <a:br>
              <a:rPr b="0" i="0" lang="fr" sz="650" u="none" cap="none" strike="noStrike">
                <a:solidFill>
                  <a:schemeClr val="dk1"/>
                </a:solidFill>
                <a:latin typeface="Montserrat Medium"/>
                <a:ea typeface="Montserrat Medium"/>
                <a:cs typeface="Montserrat Medium"/>
                <a:sym typeface="Montserrat Medium"/>
              </a:rPr>
            </a:b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1040" name="Google Shape;1040;g32b6256a20b_0_3"/>
          <p:cNvSpPr txBox="1"/>
          <p:nvPr/>
        </p:nvSpPr>
        <p:spPr>
          <a:xfrm>
            <a:off x="2459699" y="2810225"/>
            <a:ext cx="26883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Dernière décision     </a:t>
            </a:r>
            <a:r>
              <a:rPr b="0" i="0" lang="fr" sz="700" u="none" cap="none" strike="noStrike">
                <a:solidFill>
                  <a:schemeClr val="dk1"/>
                </a:solidFill>
                <a:latin typeface="Montserrat Medium"/>
                <a:ea typeface="Montserrat Medium"/>
                <a:cs typeface="Montserrat Medium"/>
                <a:sym typeface="Montserrat Medium"/>
              </a:rPr>
              <a:t>      </a:t>
            </a:r>
            <a:endParaRPr b="1" i="0" sz="700" u="none" cap="none" strike="noStrike">
              <a:solidFill>
                <a:srgbClr val="FF0000"/>
              </a:solidFill>
              <a:latin typeface="Montserrat"/>
              <a:ea typeface="Montserrat"/>
              <a:cs typeface="Montserrat"/>
              <a:sym typeface="Montserrat"/>
            </a:endParaRPr>
          </a:p>
        </p:txBody>
      </p:sp>
      <p:pic>
        <p:nvPicPr>
          <p:cNvPr id="1041" name="Google Shape;1041;g32b6256a20b_0_3"/>
          <p:cNvPicPr preferRelativeResize="0"/>
          <p:nvPr/>
        </p:nvPicPr>
        <p:blipFill rotWithShape="1">
          <a:blip r:embed="rId14">
            <a:alphaModFix/>
          </a:blip>
          <a:srcRect b="0" l="0" r="0" t="0"/>
          <a:stretch/>
        </p:blipFill>
        <p:spPr>
          <a:xfrm>
            <a:off x="2364046" y="2882364"/>
            <a:ext cx="147275" cy="147275"/>
          </a:xfrm>
          <a:prstGeom prst="rect">
            <a:avLst/>
          </a:prstGeom>
          <a:noFill/>
          <a:ln>
            <a:noFill/>
          </a:ln>
        </p:spPr>
      </p:pic>
      <p:sp>
        <p:nvSpPr>
          <p:cNvPr id="1042" name="Google Shape;1042;g32b6256a20b_0_3"/>
          <p:cNvSpPr/>
          <p:nvPr/>
        </p:nvSpPr>
        <p:spPr>
          <a:xfrm>
            <a:off x="2280770" y="3643950"/>
            <a:ext cx="4597200" cy="5811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SemiBold"/>
                <a:ea typeface="Montserrat SemiBold"/>
                <a:cs typeface="Montserrat SemiBold"/>
                <a:sym typeface="Montserrat SemiBold"/>
              </a:rPr>
              <a:t>RH : </a:t>
            </a:r>
            <a:r>
              <a:rPr b="0" i="0" lang="fr" sz="650" u="none" cap="none" strike="noStrike">
                <a:solidFill>
                  <a:schemeClr val="dk1"/>
                </a:solidFill>
                <a:latin typeface="Montserrat Medium"/>
                <a:ea typeface="Montserrat Medium"/>
                <a:cs typeface="Montserrat Medium"/>
                <a:sym typeface="Montserrat Medium"/>
              </a:rPr>
              <a:t/>
            </a:r>
            <a:endParaRPr b="0" i="0" sz="750" u="none" cap="none" strike="noStrike">
              <a:solidFill>
                <a:schemeClr val="dk1"/>
              </a:solidFill>
              <a:latin typeface="Montserrat Medium"/>
              <a:ea typeface="Montserrat Medium"/>
              <a:cs typeface="Montserrat Medium"/>
              <a:sym typeface="Montserrat Medium"/>
            </a:endParaRPr>
          </a:p>
        </p:txBody>
      </p:sp>
      <p:sp>
        <p:nvSpPr>
          <p:cNvPr id="1043" name="Google Shape;1043;g32b6256a20b_0_3"/>
          <p:cNvSpPr txBox="1"/>
          <p:nvPr/>
        </p:nvSpPr>
        <p:spPr>
          <a:xfrm>
            <a:off x="2413006" y="3643950"/>
            <a:ext cx="19824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message posté</a:t>
            </a:r>
            <a:endParaRPr b="1" i="0" sz="700" u="none" cap="none" strike="noStrike">
              <a:solidFill>
                <a:schemeClr val="dk1"/>
              </a:solidFill>
              <a:latin typeface="Montserrat"/>
              <a:ea typeface="Montserrat"/>
              <a:cs typeface="Montserrat"/>
              <a:sym typeface="Montserrat"/>
            </a:endParaRPr>
          </a:p>
        </p:txBody>
      </p:sp>
      <p:pic>
        <p:nvPicPr>
          <p:cNvPr id="1044" name="Google Shape;1044;g32b6256a20b_0_3"/>
          <p:cNvPicPr preferRelativeResize="0"/>
          <p:nvPr/>
        </p:nvPicPr>
        <p:blipFill rotWithShape="1">
          <a:blip r:embed="rId13">
            <a:alphaModFix/>
          </a:blip>
          <a:srcRect b="0" l="0" r="0" t="0"/>
          <a:stretch/>
        </p:blipFill>
        <p:spPr>
          <a:xfrm>
            <a:off x="2357151" y="3734975"/>
            <a:ext cx="129800" cy="104875"/>
          </a:xfrm>
          <a:prstGeom prst="rect">
            <a:avLst/>
          </a:prstGeom>
          <a:noFill/>
          <a:ln>
            <a:noFill/>
          </a:ln>
        </p:spPr>
      </p:pic>
      <p:grpSp>
        <p:nvGrpSpPr>
          <p:cNvPr id="1045" name="Google Shape;1045;g32b6256a20b_0_3"/>
          <p:cNvGrpSpPr/>
          <p:nvPr/>
        </p:nvGrpSpPr>
        <p:grpSpPr>
          <a:xfrm>
            <a:off x="2280695" y="4293463"/>
            <a:ext cx="4616400" cy="683430"/>
            <a:chOff x="2537985" y="4003061"/>
            <a:chExt cx="4616400" cy="646208"/>
          </a:xfrm>
        </p:grpSpPr>
        <p:sp>
          <p:nvSpPr>
            <p:cNvPr id="1046" name="Google Shape;1046;g32b6256a20b_0_3"/>
            <p:cNvSpPr/>
            <p:nvPr/>
          </p:nvSpPr>
          <p:spPr>
            <a:xfrm>
              <a:off x="2537985" y="4003069"/>
              <a:ext cx="4616400" cy="6462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1047" name="Google Shape;1047;g32b6256a20b_0_3"/>
            <p:cNvSpPr txBox="1"/>
            <p:nvPr/>
          </p:nvSpPr>
          <p:spPr>
            <a:xfrm>
              <a:off x="2735915" y="4003061"/>
              <a:ext cx="2688300" cy="276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changement de risque : Risque moyen</a:t>
              </a:r>
              <a:endParaRPr b="1" i="0" sz="700" u="none" cap="none" strike="noStrike">
                <a:solidFill>
                  <a:schemeClr val="dk1"/>
                </a:solidFill>
                <a:latin typeface="Montserrat"/>
                <a:ea typeface="Montserrat"/>
                <a:cs typeface="Montserrat"/>
                <a:sym typeface="Montserrat"/>
              </a:endParaRPr>
            </a:p>
          </p:txBody>
        </p:sp>
      </p:grpSp>
      <p:pic>
        <p:nvPicPr>
          <p:cNvPr id="1048" name="Google Shape;1048;g32b6256a20b_0_3"/>
          <p:cNvPicPr preferRelativeResize="0"/>
          <p:nvPr/>
        </p:nvPicPr>
        <p:blipFill rotWithShape="1">
          <a:blip r:embed="rId15">
            <a:alphaModFix/>
          </a:blip>
          <a:srcRect b="0" l="0" r="0" t="0"/>
          <a:stretch/>
        </p:blipFill>
        <p:spPr>
          <a:xfrm>
            <a:off x="2388700" y="4386575"/>
            <a:ext cx="105150" cy="105150"/>
          </a:xfrm>
          <a:prstGeom prst="rect">
            <a:avLst/>
          </a:prstGeom>
          <a:noFill/>
          <a:ln>
            <a:noFill/>
          </a:ln>
        </p:spPr>
      </p:pic>
      <p:sp>
        <p:nvSpPr>
          <p:cNvPr id="1049" name="Google Shape;1049;g32b6256a20b_0_3"/>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1</a:t>
            </a:r>
            <a:endParaRPr b="0" i="0" sz="850" u="none" cap="none" strike="noStrike">
              <a:solidFill>
                <a:srgbClr val="26553F"/>
              </a:solidFill>
              <a:latin typeface="Montserrat"/>
              <a:ea typeface="Montserrat"/>
              <a:cs typeface="Montserrat"/>
              <a:sym typeface="Montserrat"/>
            </a:endParaRPr>
          </a:p>
        </p:txBody>
      </p:sp>
      <p:sp>
        <p:nvSpPr>
          <p:cNvPr id="1050" name="Google Shape;1050;g32b6256a20b_0_3"/>
          <p:cNvSpPr/>
          <p:nvPr/>
        </p:nvSpPr>
        <p:spPr>
          <a:xfrm>
            <a:off x="616933" y="46752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1051" name="Google Shape;1051;g32b6256a20b_0_3"/>
          <p:cNvSpPr/>
          <p:nvPr/>
        </p:nvSpPr>
        <p:spPr>
          <a:xfrm>
            <a:off x="268313" y="4693402"/>
            <a:ext cx="274200" cy="274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aphicFrame>
        <p:nvGraphicFramePr>
          <p:cNvPr id="1052" name="Google Shape;1052;g32b6256a20b_0_3"/>
          <p:cNvGraphicFramePr/>
          <p:nvPr/>
        </p:nvGraphicFramePr>
        <p:xfrm>
          <a:off x="7184200" y="2844125"/>
          <a:ext cx="3000000" cy="3000000"/>
        </p:xfrm>
        <a:graphic>
          <a:graphicData uri="http://schemas.openxmlformats.org/drawingml/2006/table">
            <a:tbl>
              <a:tblPr>
                <a:noFill/>
                <a:tableStyleId>{0246EBCA-FAD3-4EE3-AD9B-4A393590341A}</a:tableStyleId>
              </a:tblPr>
              <a:tblGrid>
                <a:gridCol w="308000"/>
                <a:gridCol w="553075"/>
                <a:gridCol w="382850"/>
                <a:gridCol w="466200"/>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sp>
        <p:nvSpPr>
          <p:cNvPr id="1053" name="Google Shape;1053;g32b6256a20b_0_3"/>
          <p:cNvSpPr/>
          <p:nvPr/>
        </p:nvSpPr>
        <p:spPr>
          <a:xfrm>
            <a:off x="7183875" y="1630775"/>
            <a:ext cx="1702500" cy="1051500"/>
          </a:xfrm>
          <a:prstGeom prst="roundRect">
            <a:avLst>
              <a:gd fmla="val 6438" name="adj"/>
            </a:avLst>
          </a:prstGeom>
          <a:solidFill>
            <a:schemeClr val="lt1"/>
          </a:solidFill>
          <a:ln cap="flat" cmpd="sng" w="9525">
            <a:solidFill>
              <a:srgbClr val="FF0A5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54" name="Google Shape;1054;g32b6256a20b_0_3"/>
          <p:cNvGrpSpPr/>
          <p:nvPr/>
        </p:nvGrpSpPr>
        <p:grpSpPr>
          <a:xfrm>
            <a:off x="7274668" y="1713253"/>
            <a:ext cx="1529208" cy="885350"/>
            <a:chOff x="7238725" y="1731225"/>
            <a:chExt cx="1529208" cy="885350"/>
          </a:xfrm>
        </p:grpSpPr>
        <p:sp>
          <p:nvSpPr>
            <p:cNvPr id="1055" name="Google Shape;1055;g32b6256a20b_0_3"/>
            <p:cNvSpPr/>
            <p:nvPr/>
          </p:nvSpPr>
          <p:spPr>
            <a:xfrm>
              <a:off x="7238725" y="1731225"/>
              <a:ext cx="1445700" cy="228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056" name="Google Shape;1056;g32b6256a20b_0_3"/>
            <p:cNvPicPr preferRelativeResize="0"/>
            <p:nvPr/>
          </p:nvPicPr>
          <p:blipFill>
            <a:blip r:embed="rId16">
              <a:alphaModFix/>
            </a:blip>
            <a:stretch>
              <a:fillRect/>
            </a:stretch>
          </p:blipFill>
          <p:spPr>
            <a:xfrm>
              <a:off x="7242446" y="2031240"/>
              <a:ext cx="105150" cy="104633"/>
            </a:xfrm>
            <a:prstGeom prst="rect">
              <a:avLst/>
            </a:prstGeom>
            <a:solidFill>
              <a:schemeClr val="lt1"/>
            </a:solidFill>
            <a:ln>
              <a:noFill/>
            </a:ln>
          </p:spPr>
        </p:pic>
        <p:sp>
          <p:nvSpPr>
            <p:cNvPr id="1057" name="Google Shape;1057;g32b6256a20b_0_3"/>
            <p:cNvSpPr/>
            <p:nvPr/>
          </p:nvSpPr>
          <p:spPr>
            <a:xfrm>
              <a:off x="7242450" y="2174625"/>
              <a:ext cx="4830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1</a:t>
              </a:r>
              <a:endParaRPr sz="1300">
                <a:latin typeface="Montserrat"/>
                <a:ea typeface="Montserrat"/>
                <a:cs typeface="Montserrat"/>
                <a:sym typeface="Montserrat"/>
              </a:endParaRPr>
            </a:p>
          </p:txBody>
        </p:sp>
        <p:sp>
          <p:nvSpPr>
            <p:cNvPr id="1058" name="Google Shape;1058;g32b6256a20b_0_3"/>
            <p:cNvSpPr/>
            <p:nvPr/>
          </p:nvSpPr>
          <p:spPr>
            <a:xfrm>
              <a:off x="7242450" y="2330650"/>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25/07/2025 - 25/07/2025</a:t>
              </a:r>
              <a:endParaRPr sz="1300">
                <a:latin typeface="Montserrat"/>
                <a:ea typeface="Montserrat"/>
                <a:cs typeface="Montserrat"/>
                <a:sym typeface="Montserrat"/>
              </a:endParaRPr>
            </a:p>
          </p:txBody>
        </p:sp>
        <p:grpSp>
          <p:nvGrpSpPr>
            <p:cNvPr id="1059" name="Google Shape;1059;g32b6256a20b_0_3"/>
            <p:cNvGrpSpPr/>
            <p:nvPr/>
          </p:nvGrpSpPr>
          <p:grpSpPr>
            <a:xfrm>
              <a:off x="7292037" y="2368668"/>
              <a:ext cx="61067" cy="61067"/>
              <a:chOff x="5648375" y="238125"/>
              <a:chExt cx="483125" cy="483125"/>
            </a:xfrm>
          </p:grpSpPr>
          <p:sp>
            <p:nvSpPr>
              <p:cNvPr id="1060" name="Google Shape;1060;g32b6256a20b_0_3"/>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1" name="Google Shape;1061;g32b6256a20b_0_3"/>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2" name="Google Shape;1062;g32b6256a20b_0_3"/>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3" name="Google Shape;1063;g32b6256a20b_0_3"/>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4" name="Google Shape;1064;g32b6256a20b_0_3"/>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5" name="Google Shape;1065;g32b6256a20b_0_3"/>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6" name="Google Shape;1066;g32b6256a20b_0_3"/>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7" name="Google Shape;1067;g32b6256a20b_0_3"/>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8" name="Google Shape;1068;g32b6256a20b_0_3"/>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069" name="Google Shape;1069;g32b6256a20b_0_3"/>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pic>
          <p:nvPicPr>
            <p:cNvPr id="1070" name="Google Shape;1070;g32b6256a20b_0_3"/>
            <p:cNvPicPr preferRelativeResize="0"/>
            <p:nvPr/>
          </p:nvPicPr>
          <p:blipFill>
            <a:blip r:embed="rId17">
              <a:alphaModFix/>
            </a:blip>
            <a:stretch>
              <a:fillRect/>
            </a:stretch>
          </p:blipFill>
          <p:spPr>
            <a:xfrm>
              <a:off x="7292408" y="2212618"/>
              <a:ext cx="60347" cy="53890"/>
            </a:xfrm>
            <a:prstGeom prst="rect">
              <a:avLst/>
            </a:prstGeom>
            <a:noFill/>
            <a:ln>
              <a:noFill/>
            </a:ln>
          </p:spPr>
        </p:pic>
        <p:sp>
          <p:nvSpPr>
            <p:cNvPr id="1071" name="Google Shape;1071;g32b6256a20b_0_3"/>
            <p:cNvSpPr/>
            <p:nvPr/>
          </p:nvSpPr>
          <p:spPr>
            <a:xfrm>
              <a:off x="7745991" y="2174625"/>
              <a:ext cx="4830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2</a:t>
              </a:r>
              <a:endParaRPr sz="1300">
                <a:latin typeface="Montserrat"/>
                <a:ea typeface="Montserrat"/>
                <a:cs typeface="Montserrat"/>
                <a:sym typeface="Montserrat"/>
              </a:endParaRPr>
            </a:p>
          </p:txBody>
        </p:sp>
        <p:sp>
          <p:nvSpPr>
            <p:cNvPr id="1072" name="Google Shape;1072;g32b6256a20b_0_3"/>
            <p:cNvSpPr/>
            <p:nvPr/>
          </p:nvSpPr>
          <p:spPr>
            <a:xfrm>
              <a:off x="7371300" y="2018625"/>
              <a:ext cx="13965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Marketing</a:t>
              </a:r>
              <a:endParaRPr sz="1300">
                <a:latin typeface="Montserrat"/>
                <a:ea typeface="Montserrat"/>
                <a:cs typeface="Montserrat"/>
                <a:sym typeface="Montserrat"/>
              </a:endParaRPr>
            </a:p>
          </p:txBody>
        </p:sp>
        <p:sp>
          <p:nvSpPr>
            <p:cNvPr id="1073" name="Google Shape;1073;g32b6256a20b_0_3"/>
            <p:cNvSpPr/>
            <p:nvPr/>
          </p:nvSpPr>
          <p:spPr>
            <a:xfrm>
              <a:off x="8249533" y="2174625"/>
              <a:ext cx="518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S</a:t>
              </a:r>
              <a:endParaRPr sz="1300">
                <a:latin typeface="Montserrat"/>
                <a:ea typeface="Montserrat"/>
                <a:cs typeface="Montserrat"/>
                <a:sym typeface="Montserrat"/>
              </a:endParaRPr>
            </a:p>
          </p:txBody>
        </p:sp>
        <p:pic>
          <p:nvPicPr>
            <p:cNvPr id="1074" name="Google Shape;1074;g32b6256a20b_0_3"/>
            <p:cNvPicPr preferRelativeResize="0"/>
            <p:nvPr/>
          </p:nvPicPr>
          <p:blipFill>
            <a:blip r:embed="rId18">
              <a:alphaModFix/>
            </a:blip>
            <a:stretch>
              <a:fillRect/>
            </a:stretch>
          </p:blipFill>
          <p:spPr>
            <a:xfrm>
              <a:off x="8306630" y="2209025"/>
              <a:ext cx="76871" cy="61075"/>
            </a:xfrm>
            <a:prstGeom prst="rect">
              <a:avLst/>
            </a:prstGeom>
            <a:noFill/>
            <a:ln>
              <a:noFill/>
            </a:ln>
          </p:spPr>
        </p:pic>
        <p:pic>
          <p:nvPicPr>
            <p:cNvPr id="1075" name="Google Shape;1075;g32b6256a20b_0_3"/>
            <p:cNvPicPr preferRelativeResize="0"/>
            <p:nvPr/>
          </p:nvPicPr>
          <p:blipFill>
            <a:blip r:embed="rId19">
              <a:alphaModFix/>
            </a:blip>
            <a:stretch>
              <a:fillRect/>
            </a:stretch>
          </p:blipFill>
          <p:spPr>
            <a:xfrm>
              <a:off x="7421295" y="2053036"/>
              <a:ext cx="75513" cy="61075"/>
            </a:xfrm>
            <a:prstGeom prst="rect">
              <a:avLst/>
            </a:prstGeom>
            <a:noFill/>
            <a:ln>
              <a:noFill/>
            </a:ln>
          </p:spPr>
        </p:pic>
        <p:pic>
          <p:nvPicPr>
            <p:cNvPr id="1076" name="Google Shape;1076;g32b6256a20b_0_3"/>
            <p:cNvPicPr preferRelativeResize="0"/>
            <p:nvPr/>
          </p:nvPicPr>
          <p:blipFill>
            <a:blip r:embed="rId20">
              <a:alphaModFix/>
            </a:blip>
            <a:stretch>
              <a:fillRect/>
            </a:stretch>
          </p:blipFill>
          <p:spPr>
            <a:xfrm>
              <a:off x="7794511" y="2209025"/>
              <a:ext cx="61784" cy="61075"/>
            </a:xfrm>
            <a:prstGeom prst="rect">
              <a:avLst/>
            </a:prstGeom>
            <a:noFill/>
            <a:ln>
              <a:noFill/>
            </a:ln>
          </p:spPr>
        </p:pic>
        <p:sp>
          <p:nvSpPr>
            <p:cNvPr id="1077" name="Google Shape;1077;g32b6256a20b_0_3"/>
            <p:cNvSpPr/>
            <p:nvPr/>
          </p:nvSpPr>
          <p:spPr>
            <a:xfrm>
              <a:off x="7242450" y="2486675"/>
              <a:ext cx="664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a:ea typeface="Montserrat"/>
                  <a:cs typeface="Montserrat"/>
                  <a:sym typeface="Montserrat"/>
                </a:rPr>
                <a:t>En cours (45%)</a:t>
              </a:r>
              <a:endParaRPr sz="1300">
                <a:latin typeface="Montserrat"/>
                <a:ea typeface="Montserrat"/>
                <a:cs typeface="Montserrat"/>
                <a:sym typeface="Montserrat"/>
              </a:endParaRPr>
            </a:p>
          </p:txBody>
        </p:sp>
        <p:pic>
          <p:nvPicPr>
            <p:cNvPr id="1078" name="Google Shape;1078;g32b6256a20b_0_3"/>
            <p:cNvPicPr preferRelativeResize="0"/>
            <p:nvPr/>
          </p:nvPicPr>
          <p:blipFill>
            <a:blip r:embed="rId21">
              <a:alphaModFix/>
            </a:blip>
            <a:stretch>
              <a:fillRect/>
            </a:stretch>
          </p:blipFill>
          <p:spPr>
            <a:xfrm>
              <a:off x="7305179" y="2524679"/>
              <a:ext cx="53163" cy="53890"/>
            </a:xfrm>
            <a:prstGeom prst="rect">
              <a:avLst/>
            </a:prstGeom>
            <a:noFill/>
            <a:ln>
              <a:noFill/>
            </a:ln>
          </p:spPr>
        </p:pic>
        <p:sp>
          <p:nvSpPr>
            <p:cNvPr id="1079" name="Google Shape;1079;g32b6256a20b_0_3"/>
            <p:cNvSpPr/>
            <p:nvPr/>
          </p:nvSpPr>
          <p:spPr>
            <a:xfrm>
              <a:off x="8249525" y="2330625"/>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g32b30a738c8_0_0"/>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Jalons</a:t>
            </a:r>
            <a:endParaRPr b="1" i="0" sz="850" u="none" cap="none" strike="noStrike">
              <a:solidFill>
                <a:srgbClr val="061333"/>
              </a:solidFill>
              <a:latin typeface="Montserrat"/>
              <a:ea typeface="Montserrat"/>
              <a:cs typeface="Montserrat"/>
              <a:sym typeface="Montserrat"/>
            </a:endParaRPr>
          </a:p>
        </p:txBody>
      </p:sp>
      <p:sp>
        <p:nvSpPr>
          <p:cNvPr id="1086" name="Google Shape;1086;g32b30a738c8_0_0"/>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1087" name="Google Shape;1087;g32b30a738c8_0_0"/>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Progression</a:t>
            </a:r>
            <a:endParaRPr b="0" i="0" sz="850" u="none" cap="none" strike="noStrike">
              <a:solidFill>
                <a:schemeClr val="dk1"/>
              </a:solidFill>
              <a:latin typeface="Montserrat"/>
              <a:ea typeface="Montserrat"/>
              <a:cs typeface="Montserrat"/>
              <a:sym typeface="Montserrat"/>
            </a:endParaRPr>
          </a:p>
        </p:txBody>
      </p:sp>
      <p:sp>
        <p:nvSpPr>
          <p:cNvPr id="1088" name="Google Shape;1088;g32b30a738c8_0_0"/>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089" name="Google Shape;1089;g32b30a738c8_0_0"/>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090" name="Google Shape;1090;g32b30a738c8_0_0"/>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1" name="Google Shape;1091;g32b30a738c8_0_0"/>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092" name="Google Shape;1092;g32b30a738c8_0_0"/>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1093" name="Google Shape;1093;g32b30a738c8_0_0"/>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1094" name="Google Shape;1094;g32b30a738c8_0_0"/>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5" name="Google Shape;1095;g32b30a738c8_0_0"/>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1096" name="Google Shape;1096;g32b30a738c8_0_0"/>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097" name="Google Shape;1097;g32b30a738c8_0_0"/>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98" name="Google Shape;1098;g32b30a738c8_0_0"/>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1099" name="Google Shape;1099;g32b30a738c8_0_0"/>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100" name="Google Shape;1100;g32b30a738c8_0_0"/>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101" name="Google Shape;1101;g32b30a738c8_0_0"/>
          <p:cNvGrpSpPr/>
          <p:nvPr/>
        </p:nvGrpSpPr>
        <p:grpSpPr>
          <a:xfrm>
            <a:off x="222132" y="1018780"/>
            <a:ext cx="6224363" cy="112910"/>
            <a:chOff x="2566941" y="2009775"/>
            <a:chExt cx="7822500" cy="141900"/>
          </a:xfrm>
        </p:grpSpPr>
        <p:sp>
          <p:nvSpPr>
            <p:cNvPr id="1102" name="Google Shape;1102;g32b30a738c8_0_0"/>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3" name="Google Shape;1103;g32b30a738c8_0_0"/>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104" name="Google Shape;1104;g32b30a738c8_0_0"/>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105" name="Google Shape;1105;g32b30a738c8_0_0"/>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106" name="Google Shape;1106;g32b30a738c8_0_0"/>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107" name="Google Shape;1107;g32b30a738c8_0_0"/>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108" name="Google Shape;1108;g32b30a738c8_0_0"/>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109" name="Google Shape;1109;g32b30a738c8_0_0"/>
          <p:cNvSpPr/>
          <p:nvPr/>
        </p:nvSpPr>
        <p:spPr>
          <a:xfrm>
            <a:off x="419256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110" name="Google Shape;1110;g32b30a738c8_0_0"/>
          <p:cNvPicPr preferRelativeResize="0"/>
          <p:nvPr/>
        </p:nvPicPr>
        <p:blipFill rotWithShape="1">
          <a:blip r:embed="rId5">
            <a:alphaModFix/>
          </a:blip>
          <a:srcRect b="0" l="0" r="0" t="0"/>
          <a:stretch/>
        </p:blipFill>
        <p:spPr>
          <a:xfrm>
            <a:off x="4247800" y="226509"/>
            <a:ext cx="164592" cy="164592"/>
          </a:xfrm>
          <a:prstGeom prst="rect">
            <a:avLst/>
          </a:prstGeom>
          <a:noFill/>
          <a:ln>
            <a:noFill/>
          </a:ln>
        </p:spPr>
      </p:pic>
      <p:pic>
        <p:nvPicPr>
          <p:cNvPr descr="preencoded.png" id="1111" name="Google Shape;1111;g32b30a738c8_0_0"/>
          <p:cNvPicPr preferRelativeResize="0"/>
          <p:nvPr/>
        </p:nvPicPr>
        <p:blipFill rotWithShape="1">
          <a:blip r:embed="rId6">
            <a:alphaModFix/>
          </a:blip>
          <a:srcRect b="0" l="0" r="0" t="0"/>
          <a:stretch/>
        </p:blipFill>
        <p:spPr>
          <a:xfrm>
            <a:off x="3283108" y="226509"/>
            <a:ext cx="164592" cy="164592"/>
          </a:xfrm>
          <a:prstGeom prst="rect">
            <a:avLst/>
          </a:prstGeom>
          <a:noFill/>
          <a:ln>
            <a:noFill/>
          </a:ln>
        </p:spPr>
      </p:pic>
      <p:sp>
        <p:nvSpPr>
          <p:cNvPr id="1112" name="Google Shape;1112;g32b30a738c8_0_0"/>
          <p:cNvSpPr txBox="1"/>
          <p:nvPr/>
        </p:nvSpPr>
        <p:spPr>
          <a:xfrm>
            <a:off x="206344" y="1547920"/>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Statut</a:t>
            </a:r>
            <a:endParaRPr b="0" i="0" sz="600" u="none" cap="none" strike="noStrike">
              <a:solidFill>
                <a:schemeClr val="dk1"/>
              </a:solidFill>
              <a:latin typeface="Montserrat Medium"/>
              <a:ea typeface="Montserrat Medium"/>
              <a:cs typeface="Montserrat Medium"/>
              <a:sym typeface="Montserrat Medium"/>
            </a:endParaRPr>
          </a:p>
        </p:txBody>
      </p:sp>
      <p:sp>
        <p:nvSpPr>
          <p:cNvPr id="1113" name="Google Shape;1113;g32b30a738c8_0_0"/>
          <p:cNvSpPr txBox="1"/>
          <p:nvPr/>
        </p:nvSpPr>
        <p:spPr>
          <a:xfrm>
            <a:off x="479517" y="1810684"/>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En cours</a:t>
            </a:r>
            <a:endParaRPr b="1" i="0" sz="700" u="none" cap="none" strike="noStrike">
              <a:solidFill>
                <a:schemeClr val="dk1"/>
              </a:solidFill>
              <a:latin typeface="Montserrat"/>
              <a:ea typeface="Montserrat"/>
              <a:cs typeface="Montserrat"/>
              <a:sym typeface="Montserrat"/>
            </a:endParaRPr>
          </a:p>
        </p:txBody>
      </p:sp>
      <p:sp>
        <p:nvSpPr>
          <p:cNvPr id="1114" name="Google Shape;1114;g32b30a738c8_0_0"/>
          <p:cNvSpPr txBox="1"/>
          <p:nvPr/>
        </p:nvSpPr>
        <p:spPr>
          <a:xfrm>
            <a:off x="206344" y="2038906"/>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Météo</a:t>
            </a:r>
            <a:endParaRPr b="0" i="0" sz="600" u="none" cap="none" strike="noStrike">
              <a:solidFill>
                <a:schemeClr val="dk1"/>
              </a:solidFill>
              <a:latin typeface="Montserrat Medium"/>
              <a:ea typeface="Montserrat Medium"/>
              <a:cs typeface="Montserrat Medium"/>
              <a:sym typeface="Montserrat Medium"/>
            </a:endParaRPr>
          </a:p>
        </p:txBody>
      </p:sp>
      <p:sp>
        <p:nvSpPr>
          <p:cNvPr id="1115" name="Google Shape;1115;g32b30a738c8_0_0"/>
          <p:cNvSpPr txBox="1"/>
          <p:nvPr/>
        </p:nvSpPr>
        <p:spPr>
          <a:xfrm>
            <a:off x="479517" y="2301673"/>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rgbClr val="FF9900"/>
                </a:solidFill>
                <a:latin typeface="Montserrat"/>
                <a:ea typeface="Montserrat"/>
                <a:cs typeface="Montserrat"/>
                <a:sym typeface="Montserrat"/>
              </a:rPr>
              <a:t>C’est compliqué</a:t>
            </a:r>
            <a:endParaRPr b="1" i="0" sz="700" u="none" cap="none" strike="noStrike">
              <a:solidFill>
                <a:srgbClr val="FF9900"/>
              </a:solidFill>
              <a:latin typeface="Montserrat"/>
              <a:ea typeface="Montserrat"/>
              <a:cs typeface="Montserrat"/>
              <a:sym typeface="Montserrat"/>
            </a:endParaRPr>
          </a:p>
        </p:txBody>
      </p:sp>
      <p:pic>
        <p:nvPicPr>
          <p:cNvPr id="1116" name="Google Shape;1116;g32b30a738c8_0_0"/>
          <p:cNvPicPr preferRelativeResize="0"/>
          <p:nvPr/>
        </p:nvPicPr>
        <p:blipFill rotWithShape="1">
          <a:blip r:embed="rId7">
            <a:alphaModFix/>
          </a:blip>
          <a:srcRect b="0" l="524" r="524" t="0"/>
          <a:stretch/>
        </p:blipFill>
        <p:spPr>
          <a:xfrm>
            <a:off x="327140" y="2347494"/>
            <a:ext cx="197400" cy="203639"/>
          </a:xfrm>
          <a:prstGeom prst="rect">
            <a:avLst/>
          </a:prstGeom>
          <a:noFill/>
          <a:ln>
            <a:noFill/>
          </a:ln>
        </p:spPr>
      </p:pic>
      <p:pic>
        <p:nvPicPr>
          <p:cNvPr id="1117" name="Google Shape;1117;g32b30a738c8_0_0"/>
          <p:cNvPicPr preferRelativeResize="0"/>
          <p:nvPr/>
        </p:nvPicPr>
        <p:blipFill rotWithShape="1">
          <a:blip r:embed="rId8">
            <a:alphaModFix/>
          </a:blip>
          <a:srcRect b="0" l="1531" r="1531" t="0"/>
          <a:stretch/>
        </p:blipFill>
        <p:spPr>
          <a:xfrm>
            <a:off x="327140" y="1855594"/>
            <a:ext cx="197400" cy="203639"/>
          </a:xfrm>
          <a:prstGeom prst="rect">
            <a:avLst/>
          </a:prstGeom>
          <a:noFill/>
          <a:ln>
            <a:noFill/>
          </a:ln>
        </p:spPr>
      </p:pic>
      <p:sp>
        <p:nvSpPr>
          <p:cNvPr id="1118" name="Google Shape;1118;g32b30a738c8_0_0"/>
          <p:cNvSpPr txBox="1"/>
          <p:nvPr/>
        </p:nvSpPr>
        <p:spPr>
          <a:xfrm>
            <a:off x="206344" y="256722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 48%</a:t>
            </a:r>
            <a:endParaRPr b="0" i="0" sz="600" u="none" cap="none" strike="noStrike">
              <a:solidFill>
                <a:schemeClr val="dk1"/>
              </a:solidFill>
              <a:latin typeface="Montserrat Medium"/>
              <a:ea typeface="Montserrat Medium"/>
              <a:cs typeface="Montserrat Medium"/>
              <a:sym typeface="Montserrat Medium"/>
            </a:endParaRPr>
          </a:p>
        </p:txBody>
      </p:sp>
      <p:grpSp>
        <p:nvGrpSpPr>
          <p:cNvPr id="1119" name="Google Shape;1119;g32b30a738c8_0_0"/>
          <p:cNvGrpSpPr/>
          <p:nvPr/>
        </p:nvGrpSpPr>
        <p:grpSpPr>
          <a:xfrm>
            <a:off x="327144" y="2811270"/>
            <a:ext cx="1165500" cy="126600"/>
            <a:chOff x="1114425" y="2901125"/>
            <a:chExt cx="1165500" cy="126600"/>
          </a:xfrm>
        </p:grpSpPr>
        <p:sp>
          <p:nvSpPr>
            <p:cNvPr id="1120" name="Google Shape;1120;g32b30a738c8_0_0"/>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1" name="Google Shape;1121;g32b30a738c8_0_0"/>
            <p:cNvSpPr/>
            <p:nvPr/>
          </p:nvSpPr>
          <p:spPr>
            <a:xfrm>
              <a:off x="1114425" y="2926475"/>
              <a:ext cx="6387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2" name="Google Shape;1122;g32b30a738c8_0_0"/>
            <p:cNvSpPr/>
            <p:nvPr/>
          </p:nvSpPr>
          <p:spPr>
            <a:xfrm>
              <a:off x="1671650" y="2901125"/>
              <a:ext cx="126600" cy="1266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23" name="Google Shape;1123;g32b30a738c8_0_0"/>
          <p:cNvSpPr txBox="1"/>
          <p:nvPr/>
        </p:nvSpPr>
        <p:spPr>
          <a:xfrm>
            <a:off x="192769" y="291267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jalons : 50%</a:t>
            </a:r>
            <a:endParaRPr b="0" i="0" sz="600" u="none" cap="none" strike="noStrike">
              <a:solidFill>
                <a:schemeClr val="dk1"/>
              </a:solidFill>
              <a:latin typeface="Montserrat Medium"/>
              <a:ea typeface="Montserrat Medium"/>
              <a:cs typeface="Montserrat Medium"/>
              <a:sym typeface="Montserrat Medium"/>
            </a:endParaRPr>
          </a:p>
        </p:txBody>
      </p:sp>
      <p:grpSp>
        <p:nvGrpSpPr>
          <p:cNvPr id="1124" name="Google Shape;1124;g32b30a738c8_0_0"/>
          <p:cNvGrpSpPr/>
          <p:nvPr/>
        </p:nvGrpSpPr>
        <p:grpSpPr>
          <a:xfrm>
            <a:off x="313569" y="3182070"/>
            <a:ext cx="1165500" cy="75900"/>
            <a:chOff x="1114425" y="2926475"/>
            <a:chExt cx="1165500" cy="75900"/>
          </a:xfrm>
        </p:grpSpPr>
        <p:sp>
          <p:nvSpPr>
            <p:cNvPr id="1125" name="Google Shape;1125;g32b30a738c8_0_0"/>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g32b30a738c8_0_0"/>
            <p:cNvSpPr/>
            <p:nvPr/>
          </p:nvSpPr>
          <p:spPr>
            <a:xfrm>
              <a:off x="1114425" y="2926475"/>
              <a:ext cx="6387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27" name="Google Shape;1127;g32b30a738c8_0_0"/>
          <p:cNvSpPr/>
          <p:nvPr/>
        </p:nvSpPr>
        <p:spPr>
          <a:xfrm>
            <a:off x="255490" y="390190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28" name="Google Shape;1128;g32b30a738c8_0_0"/>
          <p:cNvPicPr preferRelativeResize="0"/>
          <p:nvPr/>
        </p:nvPicPr>
        <p:blipFill rotWithShape="1">
          <a:blip r:embed="rId9">
            <a:alphaModFix/>
          </a:blip>
          <a:srcRect b="0" l="0" r="0" t="0"/>
          <a:stretch/>
        </p:blipFill>
        <p:spPr>
          <a:xfrm>
            <a:off x="312518" y="3958937"/>
            <a:ext cx="188904" cy="188909"/>
          </a:xfrm>
          <a:prstGeom prst="rect">
            <a:avLst/>
          </a:prstGeom>
          <a:noFill/>
          <a:ln>
            <a:noFill/>
          </a:ln>
        </p:spPr>
      </p:pic>
      <p:sp>
        <p:nvSpPr>
          <p:cNvPr id="1129" name="Google Shape;1129;g32b30a738c8_0_0"/>
          <p:cNvSpPr/>
          <p:nvPr/>
        </p:nvSpPr>
        <p:spPr>
          <a:xfrm>
            <a:off x="629735" y="390190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a:t>
            </a:r>
            <a:endParaRPr b="0" i="0" sz="700" u="none" cap="none" strike="noStrike">
              <a:solidFill>
                <a:schemeClr val="dk1"/>
              </a:solidFill>
              <a:latin typeface="Montserrat"/>
              <a:ea typeface="Montserrat"/>
              <a:cs typeface="Montserrat"/>
              <a:sym typeface="Montserrat"/>
            </a:endParaRPr>
          </a:p>
        </p:txBody>
      </p:sp>
      <p:sp>
        <p:nvSpPr>
          <p:cNvPr id="1130" name="Google Shape;1130;g32b30a738c8_0_0"/>
          <p:cNvSpPr/>
          <p:nvPr/>
        </p:nvSpPr>
        <p:spPr>
          <a:xfrm>
            <a:off x="255502" y="428858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31" name="Google Shape;1131;g32b30a738c8_0_0"/>
          <p:cNvPicPr preferRelativeResize="0"/>
          <p:nvPr/>
        </p:nvPicPr>
        <p:blipFill rotWithShape="1">
          <a:blip r:embed="rId10">
            <a:alphaModFix/>
          </a:blip>
          <a:srcRect b="0" l="0" r="0" t="0"/>
          <a:stretch/>
        </p:blipFill>
        <p:spPr>
          <a:xfrm>
            <a:off x="312530" y="4345617"/>
            <a:ext cx="188904" cy="188909"/>
          </a:xfrm>
          <a:prstGeom prst="rect">
            <a:avLst/>
          </a:prstGeom>
          <a:noFill/>
          <a:ln>
            <a:noFill/>
          </a:ln>
        </p:spPr>
      </p:pic>
      <p:sp>
        <p:nvSpPr>
          <p:cNvPr id="1132" name="Google Shape;1132;g32b30a738c8_0_0"/>
          <p:cNvSpPr/>
          <p:nvPr/>
        </p:nvSpPr>
        <p:spPr>
          <a:xfrm>
            <a:off x="629746" y="42885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 j.h</a:t>
            </a:r>
            <a:endParaRPr b="0" i="0" sz="700" u="none" cap="none" strike="noStrike">
              <a:solidFill>
                <a:schemeClr val="dk1"/>
              </a:solidFill>
              <a:latin typeface="Montserrat"/>
              <a:ea typeface="Montserrat"/>
              <a:cs typeface="Montserrat"/>
              <a:sym typeface="Montserrat"/>
            </a:endParaRPr>
          </a:p>
        </p:txBody>
      </p:sp>
      <p:sp>
        <p:nvSpPr>
          <p:cNvPr id="1133" name="Google Shape;1133;g32b30a738c8_0_0"/>
          <p:cNvSpPr/>
          <p:nvPr/>
        </p:nvSpPr>
        <p:spPr>
          <a:xfrm>
            <a:off x="296590" y="3332466"/>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Verdana"/>
                <a:ea typeface="Verdana"/>
                <a:cs typeface="Verdana"/>
                <a:sym typeface="Verdana"/>
              </a:rPr>
              <a:t>Asset</a:t>
            </a:r>
            <a:endParaRPr b="0" i="0" sz="600" u="none" cap="none" strike="noStrike">
              <a:solidFill>
                <a:srgbClr val="061333"/>
              </a:solidFill>
              <a:latin typeface="Calibri"/>
              <a:ea typeface="Calibri"/>
              <a:cs typeface="Calibri"/>
              <a:sym typeface="Calibri"/>
            </a:endParaRPr>
          </a:p>
        </p:txBody>
      </p:sp>
      <p:sp>
        <p:nvSpPr>
          <p:cNvPr id="1134" name="Google Shape;1134;g32b30a738c8_0_0"/>
          <p:cNvSpPr/>
          <p:nvPr/>
        </p:nvSpPr>
        <p:spPr>
          <a:xfrm>
            <a:off x="296590" y="3561066"/>
            <a:ext cx="210300" cy="210300"/>
          </a:xfrm>
          <a:prstGeom prst="ellipse">
            <a:avLst/>
          </a:prstGeom>
          <a:solidFill>
            <a:srgbClr val="F97C1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135" name="Google Shape;1135;g32b30a738c8_0_0"/>
          <p:cNvPicPr preferRelativeResize="0"/>
          <p:nvPr/>
        </p:nvPicPr>
        <p:blipFill rotWithShape="1">
          <a:blip r:embed="rId11">
            <a:alphaModFix/>
          </a:blip>
          <a:srcRect b="0" l="0" r="0" t="0"/>
          <a:stretch/>
        </p:blipFill>
        <p:spPr>
          <a:xfrm>
            <a:off x="349168" y="3613644"/>
            <a:ext cx="105156" cy="105156"/>
          </a:xfrm>
          <a:prstGeom prst="rect">
            <a:avLst/>
          </a:prstGeom>
          <a:noFill/>
          <a:ln>
            <a:noFill/>
          </a:ln>
        </p:spPr>
      </p:pic>
      <p:sp>
        <p:nvSpPr>
          <p:cNvPr id="1136" name="Google Shape;1136;g32b30a738c8_0_0"/>
          <p:cNvSpPr/>
          <p:nvPr/>
        </p:nvSpPr>
        <p:spPr>
          <a:xfrm>
            <a:off x="580054" y="3561066"/>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97C1B"/>
              </a:buClr>
              <a:buSzPts val="700"/>
              <a:buFont typeface="Verdana"/>
              <a:buNone/>
            </a:pPr>
            <a:r>
              <a:rPr b="1" i="0" lang="fr" sz="700" u="none" cap="none" strike="noStrike">
                <a:solidFill>
                  <a:srgbClr val="F97C1B"/>
                </a:solidFill>
                <a:latin typeface="Verdana"/>
                <a:ea typeface="Verdana"/>
                <a:cs typeface="Verdana"/>
                <a:sym typeface="Verdana"/>
              </a:rPr>
              <a:t>Saleforce</a:t>
            </a:r>
            <a:endParaRPr b="0" i="0" sz="700" u="none" cap="none" strike="noStrike">
              <a:solidFill>
                <a:srgbClr val="061333"/>
              </a:solidFill>
              <a:latin typeface="Calibri"/>
              <a:ea typeface="Calibri"/>
              <a:cs typeface="Calibri"/>
              <a:sym typeface="Calibri"/>
            </a:endParaRPr>
          </a:p>
        </p:txBody>
      </p:sp>
      <p:sp>
        <p:nvSpPr>
          <p:cNvPr id="1137" name="Google Shape;1137;g32b30a738c8_0_0"/>
          <p:cNvSpPr/>
          <p:nvPr/>
        </p:nvSpPr>
        <p:spPr>
          <a:xfrm>
            <a:off x="7183873" y="1630775"/>
            <a:ext cx="1702500" cy="5028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8" name="Google Shape;1138;g32b30a738c8_0_0"/>
          <p:cNvSpPr/>
          <p:nvPr/>
        </p:nvSpPr>
        <p:spPr>
          <a:xfrm>
            <a:off x="7238725" y="1685625"/>
            <a:ext cx="14457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sp>
        <p:nvSpPr>
          <p:cNvPr id="1139" name="Google Shape;1139;g32b30a738c8_0_0"/>
          <p:cNvSpPr/>
          <p:nvPr/>
        </p:nvSpPr>
        <p:spPr>
          <a:xfrm>
            <a:off x="7266166" y="196910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0%</a:t>
            </a:r>
            <a:endParaRPr b="0" i="0" sz="500" u="none" cap="none" strike="noStrike">
              <a:solidFill>
                <a:srgbClr val="061333"/>
              </a:solidFill>
              <a:latin typeface="Montserrat"/>
              <a:ea typeface="Montserrat"/>
              <a:cs typeface="Montserrat"/>
              <a:sym typeface="Montserrat"/>
            </a:endParaRPr>
          </a:p>
        </p:txBody>
      </p:sp>
      <p:pic>
        <p:nvPicPr>
          <p:cNvPr descr="preencoded.png" id="1140" name="Google Shape;1140;g32b30a738c8_0_0"/>
          <p:cNvPicPr preferRelativeResize="0"/>
          <p:nvPr/>
        </p:nvPicPr>
        <p:blipFill rotWithShape="1">
          <a:blip r:embed="rId12">
            <a:alphaModFix/>
          </a:blip>
          <a:srcRect b="0" l="0" r="0" t="0"/>
          <a:stretch/>
        </p:blipFill>
        <p:spPr>
          <a:xfrm>
            <a:off x="8226395" y="2005676"/>
            <a:ext cx="82296" cy="82296"/>
          </a:xfrm>
          <a:prstGeom prst="rect">
            <a:avLst/>
          </a:prstGeom>
          <a:noFill/>
          <a:ln>
            <a:noFill/>
          </a:ln>
        </p:spPr>
      </p:pic>
      <p:sp>
        <p:nvSpPr>
          <p:cNvPr id="1141" name="Google Shape;1141;g32b30a738c8_0_0"/>
          <p:cNvSpPr/>
          <p:nvPr/>
        </p:nvSpPr>
        <p:spPr>
          <a:xfrm>
            <a:off x="8326977" y="1987400"/>
            <a:ext cx="5772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lang="fr" sz="700">
                <a:latin typeface="Montserrat"/>
                <a:ea typeface="Montserrat"/>
                <a:cs typeface="Montserrat"/>
                <a:sym typeface="Montserrat"/>
              </a:rPr>
              <a:t>— / -– / —-</a:t>
            </a:r>
            <a:endParaRPr b="0" i="0" sz="700" u="none" cap="none" strike="noStrike">
              <a:solidFill>
                <a:srgbClr val="061333"/>
              </a:solidFill>
              <a:latin typeface="Montserrat"/>
              <a:ea typeface="Montserrat"/>
              <a:cs typeface="Montserrat"/>
              <a:sym typeface="Montserrat"/>
            </a:endParaRPr>
          </a:p>
        </p:txBody>
      </p:sp>
      <p:sp>
        <p:nvSpPr>
          <p:cNvPr id="1142" name="Google Shape;1142;g32b30a738c8_0_0"/>
          <p:cNvSpPr/>
          <p:nvPr/>
        </p:nvSpPr>
        <p:spPr>
          <a:xfrm>
            <a:off x="7183873" y="2225134"/>
            <a:ext cx="1702500" cy="5028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3" name="Google Shape;1143;g32b30a738c8_0_0"/>
          <p:cNvSpPr/>
          <p:nvPr/>
        </p:nvSpPr>
        <p:spPr>
          <a:xfrm>
            <a:off x="7238725" y="2279994"/>
            <a:ext cx="14457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Développement du module</a:t>
            </a:r>
            <a:endParaRPr b="0" i="0" sz="700" u="none" cap="none" strike="noStrike">
              <a:solidFill>
                <a:srgbClr val="061333"/>
              </a:solidFill>
              <a:latin typeface="Montserrat"/>
              <a:ea typeface="Montserrat"/>
              <a:cs typeface="Montserrat"/>
              <a:sym typeface="Montserrat"/>
            </a:endParaRPr>
          </a:p>
        </p:txBody>
      </p:sp>
      <p:sp>
        <p:nvSpPr>
          <p:cNvPr id="1144" name="Google Shape;1144;g32b30a738c8_0_0"/>
          <p:cNvSpPr/>
          <p:nvPr/>
        </p:nvSpPr>
        <p:spPr>
          <a:xfrm>
            <a:off x="7266166" y="256346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0%</a:t>
            </a:r>
            <a:endParaRPr b="0" i="0" sz="500" u="none" cap="none" strike="noStrike">
              <a:solidFill>
                <a:srgbClr val="061333"/>
              </a:solidFill>
              <a:latin typeface="Montserrat"/>
              <a:ea typeface="Montserrat"/>
              <a:cs typeface="Montserrat"/>
              <a:sym typeface="Montserrat"/>
            </a:endParaRPr>
          </a:p>
        </p:txBody>
      </p:sp>
      <p:pic>
        <p:nvPicPr>
          <p:cNvPr descr="preencoded.png" id="1145" name="Google Shape;1145;g32b30a738c8_0_0"/>
          <p:cNvPicPr preferRelativeResize="0"/>
          <p:nvPr/>
        </p:nvPicPr>
        <p:blipFill rotWithShape="1">
          <a:blip r:embed="rId12">
            <a:alphaModFix/>
          </a:blip>
          <a:srcRect b="0" l="0" r="0" t="0"/>
          <a:stretch/>
        </p:blipFill>
        <p:spPr>
          <a:xfrm>
            <a:off x="8226395" y="2600036"/>
            <a:ext cx="82296" cy="82296"/>
          </a:xfrm>
          <a:prstGeom prst="rect">
            <a:avLst/>
          </a:prstGeom>
          <a:noFill/>
          <a:ln>
            <a:noFill/>
          </a:ln>
        </p:spPr>
      </p:pic>
      <p:sp>
        <p:nvSpPr>
          <p:cNvPr id="1146" name="Google Shape;1146;g32b30a738c8_0_0"/>
          <p:cNvSpPr/>
          <p:nvPr/>
        </p:nvSpPr>
        <p:spPr>
          <a:xfrm>
            <a:off x="8326977" y="2581758"/>
            <a:ext cx="577200" cy="12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700"/>
              <a:buFont typeface="Verdana"/>
              <a:buNone/>
            </a:pPr>
            <a:r>
              <a:rPr lang="fr" sz="700">
                <a:solidFill>
                  <a:schemeClr val="accent2"/>
                </a:solidFill>
                <a:latin typeface="Montserrat"/>
                <a:ea typeface="Montserrat"/>
                <a:cs typeface="Montserrat"/>
                <a:sym typeface="Montserrat"/>
              </a:rPr>
              <a:t>— / -– / —-</a:t>
            </a:r>
            <a:endParaRPr sz="700">
              <a:solidFill>
                <a:schemeClr val="accent2"/>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00"/>
              <a:buFont typeface="Verdana"/>
              <a:buNone/>
            </a:pPr>
            <a:r>
              <a:t/>
            </a:r>
            <a:endParaRPr sz="700">
              <a:latin typeface="Montserrat"/>
              <a:ea typeface="Montserrat"/>
              <a:cs typeface="Montserrat"/>
              <a:sym typeface="Montserrat"/>
            </a:endParaRPr>
          </a:p>
        </p:txBody>
      </p:sp>
      <p:sp>
        <p:nvSpPr>
          <p:cNvPr id="1147" name="Google Shape;1147;g32b30a738c8_0_0"/>
          <p:cNvSpPr/>
          <p:nvPr/>
        </p:nvSpPr>
        <p:spPr>
          <a:xfrm>
            <a:off x="7183873" y="2819492"/>
            <a:ext cx="1702500" cy="5028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8" name="Google Shape;1148;g32b30a738c8_0_0"/>
          <p:cNvSpPr/>
          <p:nvPr/>
        </p:nvSpPr>
        <p:spPr>
          <a:xfrm>
            <a:off x="7238725" y="2874355"/>
            <a:ext cx="14457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0112"/>
              </a:buClr>
              <a:buSzPts val="700"/>
              <a:buFont typeface="Verdana"/>
              <a:buNone/>
            </a:pPr>
            <a:r>
              <a:rPr b="0" i="0" lang="fr" sz="700" u="none" cap="none" strike="noStrike">
                <a:solidFill>
                  <a:srgbClr val="FF0112"/>
                </a:solidFill>
                <a:latin typeface="Montserrat"/>
                <a:ea typeface="Montserrat"/>
                <a:cs typeface="Montserrat"/>
                <a:sym typeface="Montserrat"/>
              </a:rPr>
              <a:t>Phase de test avec l'équipe de livraison</a:t>
            </a:r>
            <a:endParaRPr b="0" i="0" sz="700" u="none" cap="none" strike="noStrike">
              <a:solidFill>
                <a:srgbClr val="061333"/>
              </a:solidFill>
              <a:latin typeface="Montserrat"/>
              <a:ea typeface="Montserrat"/>
              <a:cs typeface="Montserrat"/>
              <a:sym typeface="Montserrat"/>
            </a:endParaRPr>
          </a:p>
        </p:txBody>
      </p:sp>
      <p:sp>
        <p:nvSpPr>
          <p:cNvPr id="1149" name="Google Shape;1149;g32b30a738c8_0_0"/>
          <p:cNvSpPr/>
          <p:nvPr/>
        </p:nvSpPr>
        <p:spPr>
          <a:xfrm>
            <a:off x="7266166" y="315782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0%</a:t>
            </a:r>
            <a:endParaRPr b="0" i="0" sz="500" u="none" cap="none" strike="noStrike">
              <a:solidFill>
                <a:srgbClr val="061333"/>
              </a:solidFill>
              <a:latin typeface="Montserrat"/>
              <a:ea typeface="Montserrat"/>
              <a:cs typeface="Montserrat"/>
              <a:sym typeface="Montserrat"/>
            </a:endParaRPr>
          </a:p>
        </p:txBody>
      </p:sp>
      <p:pic>
        <p:nvPicPr>
          <p:cNvPr descr="preencoded.png" id="1150" name="Google Shape;1150;g32b30a738c8_0_0"/>
          <p:cNvPicPr preferRelativeResize="0"/>
          <p:nvPr/>
        </p:nvPicPr>
        <p:blipFill rotWithShape="1">
          <a:blip r:embed="rId13">
            <a:alphaModFix/>
          </a:blip>
          <a:srcRect b="0" l="0" r="0" t="0"/>
          <a:stretch/>
        </p:blipFill>
        <p:spPr>
          <a:xfrm>
            <a:off x="8226395" y="3194396"/>
            <a:ext cx="82296" cy="82296"/>
          </a:xfrm>
          <a:prstGeom prst="rect">
            <a:avLst/>
          </a:prstGeom>
          <a:noFill/>
          <a:ln>
            <a:noFill/>
          </a:ln>
        </p:spPr>
      </p:pic>
      <p:sp>
        <p:nvSpPr>
          <p:cNvPr id="1151" name="Google Shape;1151;g32b30a738c8_0_0"/>
          <p:cNvSpPr/>
          <p:nvPr/>
        </p:nvSpPr>
        <p:spPr>
          <a:xfrm>
            <a:off x="8326977" y="3176117"/>
            <a:ext cx="577200" cy="12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700"/>
              <a:buFont typeface="Verdana"/>
              <a:buNone/>
            </a:pPr>
            <a:r>
              <a:rPr lang="fr" sz="700">
                <a:solidFill>
                  <a:schemeClr val="accent2"/>
                </a:solidFill>
                <a:latin typeface="Montserrat"/>
                <a:ea typeface="Montserrat"/>
                <a:cs typeface="Montserrat"/>
                <a:sym typeface="Montserrat"/>
              </a:rPr>
              <a:t>— / -– / —-</a:t>
            </a:r>
            <a:endParaRPr sz="700">
              <a:solidFill>
                <a:schemeClr val="accent2"/>
              </a:solidFill>
              <a:latin typeface="Montserrat"/>
              <a:ea typeface="Montserrat"/>
              <a:cs typeface="Montserrat"/>
              <a:sym typeface="Montserrat"/>
            </a:endParaRPr>
          </a:p>
          <a:p>
            <a:pPr indent="0" lvl="0" marL="0" marR="0" rtl="0" algn="l">
              <a:lnSpc>
                <a:spcPct val="100000"/>
              </a:lnSpc>
              <a:spcBef>
                <a:spcPts val="0"/>
              </a:spcBef>
              <a:spcAft>
                <a:spcPts val="0"/>
              </a:spcAft>
              <a:buClr>
                <a:srgbClr val="FF0112"/>
              </a:buClr>
              <a:buSzPts val="700"/>
              <a:buFont typeface="Verdana"/>
              <a:buNone/>
            </a:pPr>
            <a:r>
              <a:t/>
            </a:r>
            <a:endParaRPr sz="700">
              <a:solidFill>
                <a:srgbClr val="FF0112"/>
              </a:solidFill>
              <a:latin typeface="Montserrat"/>
              <a:ea typeface="Montserrat"/>
              <a:cs typeface="Montserrat"/>
              <a:sym typeface="Montserrat"/>
            </a:endParaRPr>
          </a:p>
        </p:txBody>
      </p:sp>
      <p:sp>
        <p:nvSpPr>
          <p:cNvPr id="1152" name="Google Shape;1152;g32b30a738c8_0_0"/>
          <p:cNvSpPr/>
          <p:nvPr/>
        </p:nvSpPr>
        <p:spPr>
          <a:xfrm>
            <a:off x="7183873" y="3413851"/>
            <a:ext cx="1702500" cy="5028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g32b30a738c8_0_0"/>
          <p:cNvSpPr/>
          <p:nvPr/>
        </p:nvSpPr>
        <p:spPr>
          <a:xfrm>
            <a:off x="7238725" y="3468724"/>
            <a:ext cx="14457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0112"/>
              </a:buClr>
              <a:buSzPts val="700"/>
              <a:buFont typeface="Verdana"/>
              <a:buNone/>
            </a:pPr>
            <a:r>
              <a:rPr b="0" i="0" lang="fr" sz="700" u="none" cap="none" strike="noStrike">
                <a:solidFill>
                  <a:srgbClr val="FF0112"/>
                </a:solidFill>
                <a:latin typeface="Montserrat"/>
                <a:ea typeface="Montserrat"/>
                <a:cs typeface="Montserrat"/>
                <a:sym typeface="Montserrat"/>
              </a:rPr>
              <a:t>Setup Doc</a:t>
            </a:r>
            <a:endParaRPr b="0" i="0" sz="700" u="none" cap="none" strike="noStrike">
              <a:solidFill>
                <a:srgbClr val="061333"/>
              </a:solidFill>
              <a:latin typeface="Montserrat"/>
              <a:ea typeface="Montserrat"/>
              <a:cs typeface="Montserrat"/>
              <a:sym typeface="Montserrat"/>
            </a:endParaRPr>
          </a:p>
        </p:txBody>
      </p:sp>
      <p:sp>
        <p:nvSpPr>
          <p:cNvPr id="1154" name="Google Shape;1154;g32b30a738c8_0_0"/>
          <p:cNvSpPr/>
          <p:nvPr/>
        </p:nvSpPr>
        <p:spPr>
          <a:xfrm>
            <a:off x="7266166" y="375218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0%</a:t>
            </a:r>
            <a:endParaRPr b="0" i="0" sz="500" u="none" cap="none" strike="noStrike">
              <a:solidFill>
                <a:srgbClr val="061333"/>
              </a:solidFill>
              <a:latin typeface="Montserrat"/>
              <a:ea typeface="Montserrat"/>
              <a:cs typeface="Montserrat"/>
              <a:sym typeface="Montserrat"/>
            </a:endParaRPr>
          </a:p>
        </p:txBody>
      </p:sp>
      <p:pic>
        <p:nvPicPr>
          <p:cNvPr descr="preencoded.png" id="1155" name="Google Shape;1155;g32b30a738c8_0_0"/>
          <p:cNvPicPr preferRelativeResize="0"/>
          <p:nvPr/>
        </p:nvPicPr>
        <p:blipFill rotWithShape="1">
          <a:blip r:embed="rId13">
            <a:alphaModFix/>
          </a:blip>
          <a:srcRect b="0" l="0" r="0" t="0"/>
          <a:stretch/>
        </p:blipFill>
        <p:spPr>
          <a:xfrm>
            <a:off x="8226395" y="3788756"/>
            <a:ext cx="82296" cy="82296"/>
          </a:xfrm>
          <a:prstGeom prst="rect">
            <a:avLst/>
          </a:prstGeom>
          <a:noFill/>
          <a:ln>
            <a:noFill/>
          </a:ln>
        </p:spPr>
      </p:pic>
      <p:sp>
        <p:nvSpPr>
          <p:cNvPr id="1156" name="Google Shape;1156;g32b30a738c8_0_0"/>
          <p:cNvSpPr/>
          <p:nvPr/>
        </p:nvSpPr>
        <p:spPr>
          <a:xfrm>
            <a:off x="8326977" y="3770475"/>
            <a:ext cx="577200" cy="12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700"/>
              <a:buFont typeface="Verdana"/>
              <a:buNone/>
            </a:pPr>
            <a:r>
              <a:rPr lang="fr" sz="700">
                <a:solidFill>
                  <a:schemeClr val="accent2"/>
                </a:solidFill>
                <a:latin typeface="Montserrat"/>
                <a:ea typeface="Montserrat"/>
                <a:cs typeface="Montserrat"/>
                <a:sym typeface="Montserrat"/>
              </a:rPr>
              <a:t>— / -– / —-</a:t>
            </a:r>
            <a:endParaRPr sz="700">
              <a:solidFill>
                <a:schemeClr val="accent2"/>
              </a:solidFill>
              <a:latin typeface="Montserrat"/>
              <a:ea typeface="Montserrat"/>
              <a:cs typeface="Montserrat"/>
              <a:sym typeface="Montserrat"/>
            </a:endParaRPr>
          </a:p>
          <a:p>
            <a:pPr indent="0" lvl="0" marL="0" marR="0" rtl="0" algn="l">
              <a:lnSpc>
                <a:spcPct val="100000"/>
              </a:lnSpc>
              <a:spcBef>
                <a:spcPts val="0"/>
              </a:spcBef>
              <a:spcAft>
                <a:spcPts val="0"/>
              </a:spcAft>
              <a:buClr>
                <a:srgbClr val="FF0112"/>
              </a:buClr>
              <a:buSzPts val="700"/>
              <a:buFont typeface="Verdana"/>
              <a:buNone/>
            </a:pPr>
            <a:r>
              <a:t/>
            </a:r>
            <a:endParaRPr sz="700">
              <a:solidFill>
                <a:srgbClr val="FF0112"/>
              </a:solidFill>
              <a:latin typeface="Montserrat"/>
              <a:ea typeface="Montserrat"/>
              <a:cs typeface="Montserrat"/>
              <a:sym typeface="Montserrat"/>
            </a:endParaRPr>
          </a:p>
        </p:txBody>
      </p:sp>
      <p:sp>
        <p:nvSpPr>
          <p:cNvPr id="1157" name="Google Shape;1157;g32b30a738c8_0_0"/>
          <p:cNvSpPr/>
          <p:nvPr/>
        </p:nvSpPr>
        <p:spPr>
          <a:xfrm>
            <a:off x="2261500" y="2042250"/>
            <a:ext cx="4616400" cy="6843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1158" name="Google Shape;1158;g32b30a738c8_0_0"/>
          <p:cNvSpPr txBox="1"/>
          <p:nvPr/>
        </p:nvSpPr>
        <p:spPr>
          <a:xfrm>
            <a:off x="2459427" y="2042233"/>
            <a:ext cx="194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points succés</a:t>
            </a:r>
            <a:endParaRPr b="1" i="0" sz="700" u="none" cap="none" strike="noStrike">
              <a:solidFill>
                <a:schemeClr val="dk1"/>
              </a:solidFill>
              <a:latin typeface="Montserrat"/>
              <a:ea typeface="Montserrat"/>
              <a:cs typeface="Montserrat"/>
              <a:sym typeface="Montserrat"/>
            </a:endParaRPr>
          </a:p>
        </p:txBody>
      </p:sp>
      <p:pic>
        <p:nvPicPr>
          <p:cNvPr id="1159" name="Google Shape;1159;g32b30a738c8_0_0"/>
          <p:cNvPicPr preferRelativeResize="0"/>
          <p:nvPr/>
        </p:nvPicPr>
        <p:blipFill rotWithShape="1">
          <a:blip r:embed="rId14">
            <a:alphaModFix/>
          </a:blip>
          <a:srcRect b="0" l="0" r="0" t="0"/>
          <a:stretch/>
        </p:blipFill>
        <p:spPr>
          <a:xfrm>
            <a:off x="2375789" y="2112984"/>
            <a:ext cx="129800" cy="129800"/>
          </a:xfrm>
          <a:prstGeom prst="rect">
            <a:avLst/>
          </a:prstGeom>
          <a:noFill/>
          <a:ln>
            <a:noFill/>
          </a:ln>
        </p:spPr>
      </p:pic>
      <p:sp>
        <p:nvSpPr>
          <p:cNvPr id="1160" name="Google Shape;1160;g32b30a738c8_0_0"/>
          <p:cNvSpPr/>
          <p:nvPr/>
        </p:nvSpPr>
        <p:spPr>
          <a:xfrm>
            <a:off x="2261556" y="1398000"/>
            <a:ext cx="4616400" cy="5811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SemiBold"/>
                <a:ea typeface="Montserrat SemiBold"/>
                <a:cs typeface="Montserrat SemiBold"/>
                <a:sym typeface="Montserrat SemiBold"/>
              </a:rPr>
              <a:t>RH : </a:t>
            </a:r>
            <a:r>
              <a:rPr lang="fr" sz="650">
                <a:solidFill>
                  <a:schemeClr val="dk1"/>
                </a:solidFill>
                <a:latin typeface="Montserrat Medium"/>
                <a:ea typeface="Montserrat Medium"/>
                <a:cs typeface="Montserrat Medium"/>
                <a:sym typeface="Montserrat Medium"/>
              </a:rPr>
              <a:t/>
            </a:r>
            <a:endParaRPr b="0" i="0" sz="750" u="none" cap="none" strike="noStrike">
              <a:solidFill>
                <a:schemeClr val="dk1"/>
              </a:solidFill>
              <a:latin typeface="Montserrat Medium"/>
              <a:ea typeface="Montserrat Medium"/>
              <a:cs typeface="Montserrat Medium"/>
              <a:sym typeface="Montserrat Medium"/>
            </a:endParaRPr>
          </a:p>
        </p:txBody>
      </p:sp>
      <p:sp>
        <p:nvSpPr>
          <p:cNvPr id="1161" name="Google Shape;1161;g32b30a738c8_0_0"/>
          <p:cNvSpPr txBox="1"/>
          <p:nvPr/>
        </p:nvSpPr>
        <p:spPr>
          <a:xfrm>
            <a:off x="2395680" y="1398000"/>
            <a:ext cx="20109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points d’attention</a:t>
            </a:r>
            <a:endParaRPr b="1" i="0" sz="700" u="none" cap="none" strike="noStrike">
              <a:solidFill>
                <a:schemeClr val="dk1"/>
              </a:solidFill>
              <a:latin typeface="Montserrat"/>
              <a:ea typeface="Montserrat"/>
              <a:cs typeface="Montserrat"/>
              <a:sym typeface="Montserrat"/>
            </a:endParaRPr>
          </a:p>
        </p:txBody>
      </p:sp>
      <p:pic>
        <p:nvPicPr>
          <p:cNvPr id="1162" name="Google Shape;1162;g32b30a738c8_0_0"/>
          <p:cNvPicPr preferRelativeResize="0"/>
          <p:nvPr/>
        </p:nvPicPr>
        <p:blipFill rotWithShape="1">
          <a:blip r:embed="rId15">
            <a:alphaModFix/>
          </a:blip>
          <a:srcRect b="0" l="0" r="0" t="0"/>
          <a:stretch/>
        </p:blipFill>
        <p:spPr>
          <a:xfrm>
            <a:off x="2338997" y="1489025"/>
            <a:ext cx="129800" cy="104875"/>
          </a:xfrm>
          <a:prstGeom prst="rect">
            <a:avLst/>
          </a:prstGeom>
          <a:noFill/>
          <a:ln>
            <a:noFill/>
          </a:ln>
        </p:spPr>
      </p:pic>
      <p:sp>
        <p:nvSpPr>
          <p:cNvPr id="1163" name="Google Shape;1163;g32b30a738c8_0_0"/>
          <p:cNvSpPr/>
          <p:nvPr/>
        </p:nvSpPr>
        <p:spPr>
          <a:xfrm>
            <a:off x="2261550" y="2790450"/>
            <a:ext cx="4616400" cy="7896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1" i="0" lang="fr" sz="650" u="none" cap="none" strike="noStrike">
                <a:solidFill>
                  <a:schemeClr val="dk1"/>
                </a:solidFill>
                <a:latin typeface="Montserrat"/>
                <a:ea typeface="Montserrat"/>
                <a:cs typeface="Montserrat"/>
                <a:sym typeface="Montserrat"/>
              </a:rPr>
              <a:t>Implication du prestataire</a:t>
            </a:r>
            <a:br>
              <a:rPr b="0" i="0" lang="fr" sz="650" u="none" cap="none" strike="noStrike">
                <a:solidFill>
                  <a:schemeClr val="dk1"/>
                </a:solidFill>
                <a:latin typeface="Montserrat Medium"/>
                <a:ea typeface="Montserrat Medium"/>
                <a:cs typeface="Montserrat Medium"/>
                <a:sym typeface="Montserrat Medium"/>
              </a:rPr>
            </a:b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1164" name="Google Shape;1164;g32b30a738c8_0_0"/>
          <p:cNvSpPr txBox="1"/>
          <p:nvPr/>
        </p:nvSpPr>
        <p:spPr>
          <a:xfrm>
            <a:off x="2459699" y="2810225"/>
            <a:ext cx="26883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Dernière décision     </a:t>
            </a:r>
            <a:r>
              <a:rPr b="0" i="0" lang="fr" sz="700" u="none" cap="none" strike="noStrike">
                <a:solidFill>
                  <a:schemeClr val="dk1"/>
                </a:solidFill>
                <a:latin typeface="Montserrat Medium"/>
                <a:ea typeface="Montserrat Medium"/>
                <a:cs typeface="Montserrat Medium"/>
                <a:sym typeface="Montserrat Medium"/>
              </a:rPr>
              <a:t>      </a:t>
            </a:r>
            <a:endParaRPr b="1" i="0" sz="700" u="none" cap="none" strike="noStrike">
              <a:solidFill>
                <a:srgbClr val="FF0000"/>
              </a:solidFill>
              <a:latin typeface="Montserrat"/>
              <a:ea typeface="Montserrat"/>
              <a:cs typeface="Montserrat"/>
              <a:sym typeface="Montserrat"/>
            </a:endParaRPr>
          </a:p>
        </p:txBody>
      </p:sp>
      <p:pic>
        <p:nvPicPr>
          <p:cNvPr id="1165" name="Google Shape;1165;g32b30a738c8_0_0"/>
          <p:cNvPicPr preferRelativeResize="0"/>
          <p:nvPr/>
        </p:nvPicPr>
        <p:blipFill rotWithShape="1">
          <a:blip r:embed="rId16">
            <a:alphaModFix/>
          </a:blip>
          <a:srcRect b="0" l="0" r="0" t="0"/>
          <a:stretch/>
        </p:blipFill>
        <p:spPr>
          <a:xfrm>
            <a:off x="2364046" y="2882364"/>
            <a:ext cx="147275" cy="147275"/>
          </a:xfrm>
          <a:prstGeom prst="rect">
            <a:avLst/>
          </a:prstGeom>
          <a:noFill/>
          <a:ln>
            <a:noFill/>
          </a:ln>
        </p:spPr>
      </p:pic>
      <p:sp>
        <p:nvSpPr>
          <p:cNvPr id="1166" name="Google Shape;1166;g32b30a738c8_0_0"/>
          <p:cNvSpPr/>
          <p:nvPr/>
        </p:nvSpPr>
        <p:spPr>
          <a:xfrm>
            <a:off x="2280770" y="3643950"/>
            <a:ext cx="4597200" cy="5811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SemiBold"/>
                <a:ea typeface="Montserrat SemiBold"/>
                <a:cs typeface="Montserrat SemiBold"/>
                <a:sym typeface="Montserrat SemiBold"/>
              </a:rPr>
              <a:t>RH : </a:t>
            </a:r>
            <a:r>
              <a:rPr b="0" i="0" lang="fr" sz="650" u="none" cap="none" strike="noStrike">
                <a:solidFill>
                  <a:schemeClr val="dk1"/>
                </a:solidFill>
                <a:latin typeface="Montserrat Medium"/>
                <a:ea typeface="Montserrat Medium"/>
                <a:cs typeface="Montserrat Medium"/>
                <a:sym typeface="Montserrat Medium"/>
              </a:rPr>
              <a:t/>
            </a:r>
            <a:endParaRPr b="0" i="0" sz="750" u="none" cap="none" strike="noStrike">
              <a:solidFill>
                <a:schemeClr val="dk1"/>
              </a:solidFill>
              <a:latin typeface="Montserrat Medium"/>
              <a:ea typeface="Montserrat Medium"/>
              <a:cs typeface="Montserrat Medium"/>
              <a:sym typeface="Montserrat Medium"/>
            </a:endParaRPr>
          </a:p>
        </p:txBody>
      </p:sp>
      <p:sp>
        <p:nvSpPr>
          <p:cNvPr id="1167" name="Google Shape;1167;g32b30a738c8_0_0"/>
          <p:cNvSpPr txBox="1"/>
          <p:nvPr/>
        </p:nvSpPr>
        <p:spPr>
          <a:xfrm>
            <a:off x="2413006" y="3643950"/>
            <a:ext cx="19824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message posté</a:t>
            </a:r>
            <a:endParaRPr b="1" i="0" sz="700" u="none" cap="none" strike="noStrike">
              <a:solidFill>
                <a:schemeClr val="dk1"/>
              </a:solidFill>
              <a:latin typeface="Montserrat"/>
              <a:ea typeface="Montserrat"/>
              <a:cs typeface="Montserrat"/>
              <a:sym typeface="Montserrat"/>
            </a:endParaRPr>
          </a:p>
        </p:txBody>
      </p:sp>
      <p:pic>
        <p:nvPicPr>
          <p:cNvPr id="1168" name="Google Shape;1168;g32b30a738c8_0_0"/>
          <p:cNvPicPr preferRelativeResize="0"/>
          <p:nvPr/>
        </p:nvPicPr>
        <p:blipFill rotWithShape="1">
          <a:blip r:embed="rId15">
            <a:alphaModFix/>
          </a:blip>
          <a:srcRect b="0" l="0" r="0" t="0"/>
          <a:stretch/>
        </p:blipFill>
        <p:spPr>
          <a:xfrm>
            <a:off x="2357151" y="3734975"/>
            <a:ext cx="129800" cy="104875"/>
          </a:xfrm>
          <a:prstGeom prst="rect">
            <a:avLst/>
          </a:prstGeom>
          <a:noFill/>
          <a:ln>
            <a:noFill/>
          </a:ln>
        </p:spPr>
      </p:pic>
      <p:grpSp>
        <p:nvGrpSpPr>
          <p:cNvPr id="1169" name="Google Shape;1169;g32b30a738c8_0_0"/>
          <p:cNvGrpSpPr/>
          <p:nvPr/>
        </p:nvGrpSpPr>
        <p:grpSpPr>
          <a:xfrm>
            <a:off x="2280695" y="4293463"/>
            <a:ext cx="4616400" cy="683430"/>
            <a:chOff x="2537985" y="4003061"/>
            <a:chExt cx="4616400" cy="646208"/>
          </a:xfrm>
        </p:grpSpPr>
        <p:sp>
          <p:nvSpPr>
            <p:cNvPr id="1170" name="Google Shape;1170;g32b30a738c8_0_0"/>
            <p:cNvSpPr/>
            <p:nvPr/>
          </p:nvSpPr>
          <p:spPr>
            <a:xfrm>
              <a:off x="2537985" y="4003069"/>
              <a:ext cx="4616400" cy="646200"/>
            </a:xfrm>
            <a:prstGeom prst="roundRect">
              <a:avLst>
                <a:gd fmla="val 8226" name="adj"/>
              </a:avLst>
            </a:prstGeom>
            <a:solidFill>
              <a:schemeClr val="lt1"/>
            </a:solidFill>
            <a:ln cap="flat" cmpd="sng" w="9525">
              <a:solidFill>
                <a:srgbClr val="EEF1F4"/>
              </a:solidFill>
              <a:prstDash val="solid"/>
              <a:round/>
              <a:headEnd len="sm" w="sm" type="none"/>
              <a:tailEnd len="sm" w="sm" type="none"/>
            </a:ln>
          </p:spPr>
          <p:txBody>
            <a:bodyPr anchorCtr="0" anchor="t" bIns="91425" lIns="91425" spcFirstLastPara="1" rIns="91425" wrap="square" tIns="274300">
              <a:noAutofit/>
            </a:bodyPr>
            <a:lstStyle/>
            <a:p>
              <a:pPr indent="0" lvl="0" marL="0" marR="0" rtl="0" algn="l">
                <a:lnSpc>
                  <a:spcPct val="115000"/>
                </a:lnSpc>
                <a:spcBef>
                  <a:spcPts val="0"/>
                </a:spcBef>
                <a:spcAft>
                  <a:spcPts val="0"/>
                </a:spcAft>
                <a:buClr>
                  <a:srgbClr val="000000"/>
                </a:buClr>
                <a:buSzPts val="650"/>
                <a:buFont typeface="Arial"/>
                <a:buNone/>
              </a:pPr>
              <a:r>
                <a:rPr b="0" i="0" lang="fr" sz="650" u="none" cap="none" strike="noStrike">
                  <a:solidFill>
                    <a:schemeClr val="dk1"/>
                  </a:solidFill>
                  <a:latin typeface="Montserrat Medium"/>
                  <a:ea typeface="Montserrat Medium"/>
                  <a:cs typeface="Montserrat Medium"/>
                  <a:sym typeface="Montserrat Medium"/>
                </a:rPr>
                <a:t/>
              </a:r>
              <a:endParaRPr b="0" i="0" sz="650" u="none" cap="none" strike="noStrike">
                <a:solidFill>
                  <a:schemeClr val="dk1"/>
                </a:solidFill>
                <a:latin typeface="Montserrat Medium"/>
                <a:ea typeface="Montserrat Medium"/>
                <a:cs typeface="Montserrat Medium"/>
                <a:sym typeface="Montserrat Medium"/>
              </a:endParaRPr>
            </a:p>
          </p:txBody>
        </p:sp>
        <p:sp>
          <p:nvSpPr>
            <p:cNvPr id="1171" name="Google Shape;1171;g32b30a738c8_0_0"/>
            <p:cNvSpPr txBox="1"/>
            <p:nvPr/>
          </p:nvSpPr>
          <p:spPr>
            <a:xfrm>
              <a:off x="2735915" y="4003061"/>
              <a:ext cx="2688300" cy="276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Dernier changement de risque : Risque moyen</a:t>
              </a:r>
              <a:endParaRPr b="1" i="0" sz="700" u="none" cap="none" strike="noStrike">
                <a:solidFill>
                  <a:schemeClr val="dk1"/>
                </a:solidFill>
                <a:latin typeface="Montserrat"/>
                <a:ea typeface="Montserrat"/>
                <a:cs typeface="Montserrat"/>
                <a:sym typeface="Montserrat"/>
              </a:endParaRPr>
            </a:p>
          </p:txBody>
        </p:sp>
      </p:grpSp>
      <p:pic>
        <p:nvPicPr>
          <p:cNvPr id="1172" name="Google Shape;1172;g32b30a738c8_0_0"/>
          <p:cNvPicPr preferRelativeResize="0"/>
          <p:nvPr/>
        </p:nvPicPr>
        <p:blipFill rotWithShape="1">
          <a:blip r:embed="rId17">
            <a:alphaModFix/>
          </a:blip>
          <a:srcRect b="0" l="0" r="0" t="0"/>
          <a:stretch/>
        </p:blipFill>
        <p:spPr>
          <a:xfrm>
            <a:off x="2388700" y="4386575"/>
            <a:ext cx="105150" cy="105150"/>
          </a:xfrm>
          <a:prstGeom prst="rect">
            <a:avLst/>
          </a:prstGeom>
          <a:noFill/>
          <a:ln>
            <a:noFill/>
          </a:ln>
        </p:spPr>
      </p:pic>
      <p:sp>
        <p:nvSpPr>
          <p:cNvPr id="1173" name="Google Shape;1173;g32b30a738c8_0_0"/>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1</a:t>
            </a:r>
            <a:endParaRPr b="0" i="0" sz="850" u="none" cap="none" strike="noStrike">
              <a:solidFill>
                <a:srgbClr val="26553F"/>
              </a:solidFill>
              <a:latin typeface="Montserrat"/>
              <a:ea typeface="Montserrat"/>
              <a:cs typeface="Montserrat"/>
              <a:sym typeface="Montserrat"/>
            </a:endParaRPr>
          </a:p>
        </p:txBody>
      </p:sp>
      <p:sp>
        <p:nvSpPr>
          <p:cNvPr id="1174" name="Google Shape;1174;g32b30a738c8_0_0"/>
          <p:cNvSpPr/>
          <p:nvPr/>
        </p:nvSpPr>
        <p:spPr>
          <a:xfrm>
            <a:off x="616933" y="46752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1175" name="Google Shape;1175;g32b30a738c8_0_0"/>
          <p:cNvSpPr/>
          <p:nvPr/>
        </p:nvSpPr>
        <p:spPr>
          <a:xfrm>
            <a:off x="268313" y="4693402"/>
            <a:ext cx="274200" cy="274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grpSp>
        <p:nvGrpSpPr>
          <p:cNvPr id="1181" name="Google Shape;1181;g32b6256a20b_0_538"/>
          <p:cNvGrpSpPr/>
          <p:nvPr/>
        </p:nvGrpSpPr>
        <p:grpSpPr>
          <a:xfrm>
            <a:off x="822960" y="64008"/>
            <a:ext cx="8184000" cy="4942392"/>
            <a:chOff x="822960" y="64008"/>
            <a:chExt cx="8184000" cy="4942392"/>
          </a:xfrm>
        </p:grpSpPr>
        <p:sp>
          <p:nvSpPr>
            <p:cNvPr id="1182" name="Google Shape;1182;g32b6256a20b_0_538"/>
            <p:cNvSpPr/>
            <p:nvPr/>
          </p:nvSpPr>
          <p:spPr>
            <a:xfrm>
              <a:off x="822960" y="137160"/>
              <a:ext cx="8184000" cy="5487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g32b6256a20b_0_538"/>
            <p:cNvSpPr/>
            <p:nvPr/>
          </p:nvSpPr>
          <p:spPr>
            <a:xfrm>
              <a:off x="822960" y="685800"/>
              <a:ext cx="8184000" cy="4320600"/>
            </a:xfrm>
            <a:prstGeom prst="round2SameRect">
              <a:avLst>
                <a:gd fmla="val 0" name="adj1"/>
                <a:gd fmla="val 3000" name="adj2"/>
              </a:avLst>
            </a:prstGeom>
            <a:solidFill>
              <a:srgbClr val="F1F4F6"/>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g32b6256a20b_0_538"/>
            <p:cNvSpPr/>
            <p:nvPr/>
          </p:nvSpPr>
          <p:spPr>
            <a:xfrm>
              <a:off x="914400" y="274320"/>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85" name="Google Shape;1185;g32b6256a20b_0_538"/>
            <p:cNvPicPr preferRelativeResize="0"/>
            <p:nvPr/>
          </p:nvPicPr>
          <p:blipFill rotWithShape="1">
            <a:blip r:embed="rId3">
              <a:alphaModFix/>
            </a:blip>
            <a:srcRect b="0" l="0" r="0" t="0"/>
            <a:stretch/>
          </p:blipFill>
          <p:spPr>
            <a:xfrm>
              <a:off x="969264" y="329184"/>
              <a:ext cx="164592" cy="164592"/>
            </a:xfrm>
            <a:prstGeom prst="rect">
              <a:avLst/>
            </a:prstGeom>
            <a:noFill/>
            <a:ln>
              <a:noFill/>
            </a:ln>
          </p:spPr>
        </p:pic>
        <p:sp>
          <p:nvSpPr>
            <p:cNvPr id="1186" name="Google Shape;1186;g32b6256a20b_0_538"/>
            <p:cNvSpPr/>
            <p:nvPr/>
          </p:nvSpPr>
          <p:spPr>
            <a:xfrm>
              <a:off x="1188720" y="64008"/>
              <a:ext cx="7818000" cy="548700"/>
            </a:xfrm>
            <a:prstGeom prst="rect">
              <a:avLst/>
            </a:prstGeom>
            <a:noFill/>
            <a:ln>
              <a:noFill/>
            </a:ln>
          </p:spPr>
          <p:txBody>
            <a:bodyPr anchorCtr="0" anchor="ctr" bIns="101600" lIns="101600" spcFirstLastPara="1" rIns="101600" wrap="square" tIns="101600">
              <a:noAutofit/>
            </a:bodyPr>
            <a:lstStyle/>
            <a:p>
              <a:pPr indent="0" lvl="0" marL="0" marR="0" rtl="0" algn="l">
                <a:spcBef>
                  <a:spcPts val="0"/>
                </a:spcBef>
                <a:spcAft>
                  <a:spcPts val="0"/>
                </a:spcAft>
                <a:buClr>
                  <a:srgbClr val="26553F"/>
                </a:buClr>
                <a:buSzPts val="850"/>
                <a:buFont typeface="Verdana"/>
                <a:buNone/>
              </a:pPr>
              <a:r>
                <a:rPr b="0" i="0" lang="fr" sz="850" u="none" cap="none" strike="noStrike">
                  <a:solidFill>
                    <a:srgbClr val="26553F"/>
                  </a:solidFill>
                  <a:latin typeface="Verdana"/>
                  <a:ea typeface="Verdana"/>
                  <a:cs typeface="Verdana"/>
                  <a:sym typeface="Verdana"/>
                </a:rPr>
                <a:t>Intégration du module de livraison à domicile</a:t>
              </a:r>
              <a:endParaRPr b="0" i="0" sz="850" u="none" cap="none" strike="noStrike">
                <a:solidFill>
                  <a:schemeClr val="dk1"/>
                </a:solidFill>
                <a:latin typeface="Calibri"/>
                <a:ea typeface="Calibri"/>
                <a:cs typeface="Calibri"/>
                <a:sym typeface="Calibri"/>
              </a:endParaRPr>
            </a:p>
          </p:txBody>
        </p:sp>
        <p:sp>
          <p:nvSpPr>
            <p:cNvPr id="1187" name="Google Shape;1187;g32b6256a20b_0_538"/>
            <p:cNvSpPr/>
            <p:nvPr/>
          </p:nvSpPr>
          <p:spPr>
            <a:xfrm>
              <a:off x="1188720" y="219456"/>
              <a:ext cx="7818000" cy="548700"/>
            </a:xfrm>
            <a:prstGeom prst="rect">
              <a:avLst/>
            </a:prstGeom>
            <a:noFill/>
            <a:ln>
              <a:noFill/>
            </a:ln>
          </p:spPr>
          <p:txBody>
            <a:bodyPr anchorCtr="0" anchor="ctr" bIns="101600" lIns="101600" spcFirstLastPara="1" rIns="101600" wrap="square" tIns="101600">
              <a:noAutofit/>
            </a:bodyPr>
            <a:lstStyle/>
            <a:p>
              <a:pPr indent="0" lvl="0" marL="0" marR="0" rtl="0" algn="l">
                <a:spcBef>
                  <a:spcPts val="0"/>
                </a:spcBef>
                <a:spcAft>
                  <a:spcPts val="0"/>
                </a:spcAft>
                <a:buClr>
                  <a:srgbClr val="061333"/>
                </a:buClr>
                <a:buSzPts val="700"/>
                <a:buFont typeface="Verdana"/>
                <a:buNone/>
              </a:pPr>
              <a:r>
                <a:rPr b="0" i="0" lang="fr" sz="700" u="none" cap="none" strike="noStrike">
                  <a:solidFill>
                    <a:srgbClr val="061333"/>
                  </a:solidFill>
                  <a:latin typeface="Verdana"/>
                  <a:ea typeface="Verdana"/>
                  <a:cs typeface="Verdana"/>
                  <a:sym typeface="Verdana"/>
                </a:rPr>
                <a:t>AQM-P9</a:t>
              </a:r>
              <a:endParaRPr b="0" i="0" sz="700" u="none" cap="none" strike="noStrike">
                <a:solidFill>
                  <a:schemeClr val="dk1"/>
                </a:solidFill>
                <a:latin typeface="Calibri"/>
                <a:ea typeface="Calibri"/>
                <a:cs typeface="Calibri"/>
                <a:sym typeface="Calibri"/>
              </a:endParaRPr>
            </a:p>
          </p:txBody>
        </p:sp>
        <p:sp>
          <p:nvSpPr>
            <p:cNvPr id="1188" name="Google Shape;1188;g32b6256a20b_0_538"/>
            <p:cNvSpPr/>
            <p:nvPr/>
          </p:nvSpPr>
          <p:spPr>
            <a:xfrm>
              <a:off x="1005840" y="777240"/>
              <a:ext cx="6263700" cy="4046100"/>
            </a:xfrm>
            <a:prstGeom prst="roundRect">
              <a:avLst>
                <a:gd fmla="val 226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g32b6256a20b_0_538"/>
            <p:cNvSpPr/>
            <p:nvPr/>
          </p:nvSpPr>
          <p:spPr>
            <a:xfrm>
              <a:off x="1188720" y="868680"/>
              <a:ext cx="1371600" cy="155400"/>
            </a:xfrm>
            <a:prstGeom prst="rect">
              <a:avLst/>
            </a:prstGeom>
            <a:noFill/>
            <a:ln>
              <a:noFill/>
            </a:ln>
          </p:spPr>
          <p:txBody>
            <a:bodyPr anchorCtr="0" anchor="t" bIns="0" lIns="190500" spcFirstLastPara="1" rIns="0" wrap="square" tIns="0">
              <a:noAutofit/>
            </a:bodyPr>
            <a:lstStyle/>
            <a:p>
              <a:pPr indent="0" lvl="0" marL="0" marR="0" rtl="0" algn="l">
                <a:spcBef>
                  <a:spcPts val="0"/>
                </a:spcBef>
                <a:spcAft>
                  <a:spcPts val="0"/>
                </a:spcAft>
                <a:buClr>
                  <a:srgbClr val="061333"/>
                </a:buClr>
                <a:buSzPts val="850"/>
                <a:buFont typeface="Verdana"/>
                <a:buNone/>
              </a:pPr>
              <a:r>
                <a:rPr b="1" i="0" lang="fr" sz="850" u="none" cap="none" strike="noStrike">
                  <a:solidFill>
                    <a:srgbClr val="061333"/>
                  </a:solidFill>
                  <a:latin typeface="Verdana"/>
                  <a:ea typeface="Verdana"/>
                  <a:cs typeface="Verdana"/>
                  <a:sym typeface="Verdana"/>
                </a:rPr>
                <a:t>Milestones (57%)</a:t>
              </a:r>
              <a:endParaRPr b="0" i="0" sz="850" u="none" cap="none" strike="noStrike">
                <a:solidFill>
                  <a:schemeClr val="dk1"/>
                </a:solidFill>
                <a:latin typeface="Calibri"/>
                <a:ea typeface="Calibri"/>
                <a:cs typeface="Calibri"/>
                <a:sym typeface="Calibri"/>
              </a:endParaRPr>
            </a:p>
          </p:txBody>
        </p:sp>
        <p:pic>
          <p:nvPicPr>
            <p:cNvPr descr="preencoded.png" id="1190" name="Google Shape;1190;g32b6256a20b_0_538"/>
            <p:cNvPicPr preferRelativeResize="0"/>
            <p:nvPr/>
          </p:nvPicPr>
          <p:blipFill rotWithShape="1">
            <a:blip r:embed="rId4">
              <a:alphaModFix/>
            </a:blip>
            <a:srcRect b="0" l="0" r="0" t="0"/>
            <a:stretch/>
          </p:blipFill>
          <p:spPr>
            <a:xfrm>
              <a:off x="1188720" y="868680"/>
              <a:ext cx="124358" cy="124358"/>
            </a:xfrm>
            <a:prstGeom prst="rect">
              <a:avLst/>
            </a:prstGeom>
            <a:noFill/>
            <a:ln>
              <a:noFill/>
            </a:ln>
          </p:spPr>
        </p:pic>
        <p:sp>
          <p:nvSpPr>
            <p:cNvPr id="1191" name="Google Shape;1191;g32b6256a20b_0_538"/>
            <p:cNvSpPr/>
            <p:nvPr/>
          </p:nvSpPr>
          <p:spPr>
            <a:xfrm>
              <a:off x="7360920" y="777240"/>
              <a:ext cx="1554600" cy="4046100"/>
            </a:xfrm>
            <a:prstGeom prst="roundRect">
              <a:avLst>
                <a:gd fmla="val 5882"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2" name="Google Shape;1192;g32b6256a20b_0_538"/>
          <p:cNvSpPr/>
          <p:nvPr/>
        </p:nvSpPr>
        <p:spPr>
          <a:xfrm>
            <a:off x="1188720" y="868680"/>
            <a:ext cx="1371600" cy="155400"/>
          </a:xfrm>
          <a:prstGeom prst="rect">
            <a:avLst/>
          </a:prstGeom>
          <a:noFill/>
          <a:ln>
            <a:noFill/>
          </a:ln>
        </p:spPr>
        <p:txBody>
          <a:bodyPr anchorCtr="0" anchor="t" bIns="0" lIns="190500" spcFirstLastPara="1" rIns="0" wrap="square" tIns="0">
            <a:noAutofit/>
          </a:bodyPr>
          <a:lstStyle/>
          <a:p>
            <a:pPr indent="0" lvl="0" marL="0" marR="0" rtl="0" algn="l">
              <a:spcBef>
                <a:spcPts val="0"/>
              </a:spcBef>
              <a:spcAft>
                <a:spcPts val="0"/>
              </a:spcAft>
              <a:buClr>
                <a:srgbClr val="061333"/>
              </a:buClr>
              <a:buSzPts val="850"/>
              <a:buFont typeface="Verdana"/>
              <a:buNone/>
            </a:pPr>
            <a:r>
              <a:rPr b="1" i="0" lang="fr" sz="850" u="none" cap="none" strike="noStrike">
                <a:solidFill>
                  <a:srgbClr val="061333"/>
                </a:solidFill>
                <a:latin typeface="Verdana"/>
                <a:ea typeface="Verdana"/>
                <a:cs typeface="Verdana"/>
                <a:sym typeface="Verdana"/>
              </a:rPr>
              <a:t>Milestones (57%)</a:t>
            </a:r>
            <a:endParaRPr b="0" i="0" sz="850" u="none" cap="none" strike="noStrike">
              <a:solidFill>
                <a:schemeClr val="dk1"/>
              </a:solidFill>
              <a:latin typeface="Calibri"/>
              <a:ea typeface="Calibri"/>
              <a:cs typeface="Calibri"/>
              <a:sym typeface="Calibri"/>
            </a:endParaRPr>
          </a:p>
        </p:txBody>
      </p:sp>
      <p:pic>
        <p:nvPicPr>
          <p:cNvPr descr="preencoded.png" id="1193" name="Google Shape;1193;g32b6256a20b_0_538"/>
          <p:cNvPicPr preferRelativeResize="0"/>
          <p:nvPr/>
        </p:nvPicPr>
        <p:blipFill rotWithShape="1">
          <a:blip r:embed="rId4">
            <a:alphaModFix/>
          </a:blip>
          <a:srcRect b="0" l="0" r="0" t="0"/>
          <a:stretch/>
        </p:blipFill>
        <p:spPr>
          <a:xfrm>
            <a:off x="1188720" y="868680"/>
            <a:ext cx="124358" cy="124358"/>
          </a:xfrm>
          <a:prstGeom prst="rect">
            <a:avLst/>
          </a:prstGeom>
          <a:noFill/>
          <a:ln>
            <a:noFill/>
          </a:ln>
        </p:spPr>
      </p:pic>
      <p:sp>
        <p:nvSpPr>
          <p:cNvPr id="1194" name="Google Shape;1194;g32b6256a20b_0_538"/>
          <p:cNvSpPr txBox="1"/>
          <p:nvPr>
            <p:ph idx="4294967295" type="sldNum"/>
          </p:nvPr>
        </p:nvSpPr>
        <p:spPr>
          <a:xfrm>
            <a:off x="0" y="4777740"/>
            <a:ext cx="685800" cy="365700"/>
          </a:xfrm>
          <a:prstGeom prst="rect">
            <a:avLst/>
          </a:prstGeom>
          <a:noFill/>
          <a:ln>
            <a:noFill/>
          </a:ln>
        </p:spPr>
        <p:txBody>
          <a:bodyPr anchorCtr="0" anchor="t" bIns="101600" lIns="101600" spcFirstLastPara="1" rIns="101600" wrap="square" tIns="101600">
            <a:noAutofit/>
          </a:bodyPr>
          <a:lstStyle/>
          <a:p>
            <a:pPr indent="0" lvl="0" marL="0" marR="0" rtl="0" algn="l">
              <a:spcBef>
                <a:spcPts val="0"/>
              </a:spcBef>
              <a:spcAft>
                <a:spcPts val="0"/>
              </a:spcAft>
              <a:buNone/>
            </a:pPr>
            <a:fld id="{00000000-1234-1234-1234-123412341234}" type="slidenum">
              <a:rPr b="0" i="0" lang="fr" sz="1200" u="none" cap="none" strike="noStrike">
                <a:solidFill>
                  <a:srgbClr val="B3C3CE"/>
                </a:solidFill>
                <a:latin typeface="Calibri"/>
                <a:ea typeface="Calibri"/>
                <a:cs typeface="Calibri"/>
                <a:sym typeface="Calibri"/>
              </a:rPr>
              <a:t>‹#›</a:t>
            </a:fld>
            <a:endParaRPr b="0" i="0" sz="1200" u="none" cap="none" strike="noStrike">
              <a:solidFill>
                <a:srgbClr val="B3C3CE"/>
              </a:solidFill>
              <a:latin typeface="Calibri"/>
              <a:ea typeface="Calibri"/>
              <a:cs typeface="Calibri"/>
              <a:sym typeface="Calibri"/>
            </a:endParaRPr>
          </a:p>
        </p:txBody>
      </p:sp>
      <p:graphicFrame>
        <p:nvGraphicFramePr>
          <p:cNvPr id="1195" name="Google Shape;1195;g32b6256a20b_0_538"/>
          <p:cNvGraphicFramePr/>
          <p:nvPr/>
        </p:nvGraphicFramePr>
        <p:xfrm>
          <a:off x="1188713" y="1252575"/>
          <a:ext cx="3000000" cy="3000000"/>
        </p:xfrm>
        <a:graphic>
          <a:graphicData uri="http://schemas.openxmlformats.org/drawingml/2006/table">
            <a:tbl>
              <a:tblPr>
                <a:noFill/>
                <a:tableStyleId>{0246EBCA-FAD3-4EE3-AD9B-4A393590341A}</a:tableStyleId>
              </a:tblPr>
              <a:tblGrid>
                <a:gridCol w="494050"/>
                <a:gridCol w="887175"/>
                <a:gridCol w="614125"/>
                <a:gridCol w="747825"/>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0DDC0D"/>
                          </a:solidFill>
                          <a:latin typeface="Montserrat"/>
                          <a:ea typeface="Montserrat"/>
                          <a:cs typeface="Montserrat"/>
                          <a:sym typeface="Montserrat"/>
                        </a:rPr>
                        <a:t>⬤</a:t>
                      </a:r>
                      <a:endParaRPr>
                        <a:solidFill>
                          <a:srgbClr val="0DDC0D"/>
                        </a:solidFill>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EFFEE"/>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chemeClr val="dk1"/>
                          </a:solidFill>
                          <a:latin typeface="Montserrat"/>
                          <a:ea typeface="Montserrat"/>
                          <a:cs typeface="Montserrat"/>
                          <a:sym typeface="Montserrat"/>
                        </a:rPr>
                        <a:t>25/07/2025</a:t>
                      </a:r>
                      <a:endParaRPr sz="5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500">
                          <a:solidFill>
                            <a:schemeClr val="dk1"/>
                          </a:solidFill>
                          <a:latin typeface="Montserrat"/>
                          <a:ea typeface="Montserrat"/>
                          <a:cs typeface="Montserrat"/>
                          <a:sym typeface="Montserrat"/>
                        </a:rPr>
                        <a:t>31/12/2025</a:t>
                      </a:r>
                      <a:endParaRPr sz="500">
                        <a:solidFill>
                          <a:schemeClr val="dk1"/>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graphicFrame>
        <p:nvGraphicFramePr>
          <p:cNvPr id="1196" name="Google Shape;1196;g32b6256a20b_0_538"/>
          <p:cNvGraphicFramePr/>
          <p:nvPr/>
        </p:nvGraphicFramePr>
        <p:xfrm>
          <a:off x="1188713" y="2214325"/>
          <a:ext cx="3000000" cy="3000000"/>
        </p:xfrm>
        <a:graphic>
          <a:graphicData uri="http://schemas.openxmlformats.org/drawingml/2006/table">
            <a:tbl>
              <a:tblPr>
                <a:noFill/>
                <a:tableStyleId>{0246EBCA-FAD3-4EE3-AD9B-4A393590341A}</a:tableStyleId>
              </a:tblPr>
              <a:tblGrid>
                <a:gridCol w="494050"/>
                <a:gridCol w="887175"/>
                <a:gridCol w="614125"/>
                <a:gridCol w="747825"/>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graphicFrame>
        <p:nvGraphicFramePr>
          <p:cNvPr id="1197" name="Google Shape;1197;g32b6256a20b_0_538"/>
          <p:cNvGraphicFramePr/>
          <p:nvPr/>
        </p:nvGraphicFramePr>
        <p:xfrm>
          <a:off x="1188713" y="3176075"/>
          <a:ext cx="3000000" cy="3000000"/>
        </p:xfrm>
        <a:graphic>
          <a:graphicData uri="http://schemas.openxmlformats.org/drawingml/2006/table">
            <a:tbl>
              <a:tblPr>
                <a:noFill/>
                <a:tableStyleId>{0246EBCA-FAD3-4EE3-AD9B-4A393590341A}</a:tableStyleId>
              </a:tblPr>
              <a:tblGrid>
                <a:gridCol w="494050"/>
                <a:gridCol w="887175"/>
                <a:gridCol w="614125"/>
                <a:gridCol w="747825"/>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graphicFrame>
        <p:nvGraphicFramePr>
          <p:cNvPr id="1198" name="Google Shape;1198;g32b6256a20b_0_538"/>
          <p:cNvGraphicFramePr/>
          <p:nvPr/>
        </p:nvGraphicFramePr>
        <p:xfrm>
          <a:off x="4009213" y="1252575"/>
          <a:ext cx="3000000" cy="3000000"/>
        </p:xfrm>
        <a:graphic>
          <a:graphicData uri="http://schemas.openxmlformats.org/drawingml/2006/table">
            <a:tbl>
              <a:tblPr>
                <a:noFill/>
                <a:tableStyleId>{0246EBCA-FAD3-4EE3-AD9B-4A393590341A}</a:tableStyleId>
              </a:tblPr>
              <a:tblGrid>
                <a:gridCol w="494050"/>
                <a:gridCol w="887175"/>
                <a:gridCol w="614125"/>
                <a:gridCol w="747825"/>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graphicFrame>
        <p:nvGraphicFramePr>
          <p:cNvPr id="1199" name="Google Shape;1199;g32b6256a20b_0_538"/>
          <p:cNvGraphicFramePr/>
          <p:nvPr/>
        </p:nvGraphicFramePr>
        <p:xfrm>
          <a:off x="4009213" y="2214325"/>
          <a:ext cx="3000000" cy="3000000"/>
        </p:xfrm>
        <a:graphic>
          <a:graphicData uri="http://schemas.openxmlformats.org/drawingml/2006/table">
            <a:tbl>
              <a:tblPr>
                <a:noFill/>
                <a:tableStyleId>{0246EBCA-FAD3-4EE3-AD9B-4A393590341A}</a:tableStyleId>
              </a:tblPr>
              <a:tblGrid>
                <a:gridCol w="494050"/>
                <a:gridCol w="887175"/>
                <a:gridCol w="614125"/>
                <a:gridCol w="747825"/>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graphicFrame>
        <p:nvGraphicFramePr>
          <p:cNvPr id="1200" name="Google Shape;1200;g32b6256a20b_0_538"/>
          <p:cNvGraphicFramePr/>
          <p:nvPr/>
        </p:nvGraphicFramePr>
        <p:xfrm>
          <a:off x="4009213" y="3176075"/>
          <a:ext cx="3000000" cy="3000000"/>
        </p:xfrm>
        <a:graphic>
          <a:graphicData uri="http://schemas.openxmlformats.org/drawingml/2006/table">
            <a:tbl>
              <a:tblPr>
                <a:noFill/>
                <a:tableStyleId>{0246EBCA-FAD3-4EE3-AD9B-4A393590341A}</a:tableStyleId>
              </a:tblPr>
              <a:tblGrid>
                <a:gridCol w="494050"/>
                <a:gridCol w="887175"/>
                <a:gridCol w="614125"/>
                <a:gridCol w="747825"/>
              </a:tblGrid>
              <a:tr h="88625">
                <a:tc gridSpan="4">
                  <a:txBody>
                    <a:bodyPr/>
                    <a:lstStyle/>
                    <a:p>
                      <a:pPr indent="0" lvl="0" marL="0" rtl="0" algn="l">
                        <a:spcBef>
                          <a:spcPts val="0"/>
                        </a:spcBef>
                        <a:spcAft>
                          <a:spcPts val="0"/>
                        </a:spcAft>
                        <a:buNone/>
                      </a:pPr>
                      <a:r>
                        <a:rPr lang="fr" sz="700">
                          <a:solidFill>
                            <a:schemeClr val="accent2"/>
                          </a:solidFill>
                          <a:latin typeface="Montserrat"/>
                          <a:ea typeface="Montserrat"/>
                          <a:cs typeface="Montserrat"/>
                          <a:sym typeface="Montserrat"/>
                        </a:rPr>
                        <a:t>Valider le prestataire d'intégration CMS et sécurité</a:t>
                      </a:r>
                      <a:endParaRPr/>
                    </a:p>
                  </a:txBody>
                  <a:tcPr marT="54000" marB="54000" marR="54000" marL="54000" anchor="ctr">
                    <a:lnL cap="flat" cmpd="sng" w="9525">
                      <a:solidFill>
                        <a:srgbClr val="E6E9FF"/>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rgbClr val="E6E9FF"/>
                      </a:solidFill>
                      <a:prstDash val="solid"/>
                      <a:round/>
                      <a:headEnd len="sm" w="sm" type="none"/>
                      <a:tailEnd len="sm" w="sm" type="none"/>
                    </a:lnT>
                    <a:lnB cap="flat" cmpd="sng" w="9525">
                      <a:solidFill>
                        <a:schemeClr val="lt1"/>
                      </a:solidFill>
                      <a:prstDash val="solid"/>
                      <a:round/>
                      <a:headEnd len="sm" w="sm" type="none"/>
                      <a:tailEnd len="sm" w="sm" type="none"/>
                    </a:lnB>
                  </a:tcPr>
                </a:tc>
                <a:tc hMerge="1"/>
                <a:tc hMerge="1"/>
                <a:tc hMerge="1"/>
              </a:tr>
              <a:tr h="98450">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Owner</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Pepito Pérez</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Status</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Done</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Effort</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Weight</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1</a:t>
                      </a:r>
                      <a:endParaRPr sz="500">
                        <a:solidFill>
                          <a:schemeClr val="accent2"/>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Team</a:t>
                      </a:r>
                      <a:endParaRPr sz="1300">
                        <a:solidFill>
                          <a:srgbClr val="6B7CE9"/>
                        </a:solidFill>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Marketing</a:t>
                      </a:r>
                      <a:endParaRPr sz="500"/>
                    </a:p>
                  </a:txBody>
                  <a:tcPr marT="36000" marB="36000" marR="54000" marL="18000" anchor="ctr">
                    <a:lnL cap="flat" cmpd="sng" w="9525">
                      <a:solidFill>
                        <a:srgbClr val="F8F9FF"/>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Weather</a:t>
                      </a:r>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8F9FF"/>
                    </a:solidFill>
                  </a:tcPr>
                </a:tc>
                <a:tc>
                  <a:txBody>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FFF0F0"/>
                    </a:solidFill>
                  </a:tcPr>
                </a:tc>
              </a:tr>
              <a:tr h="78825">
                <a:tc>
                  <a:txBody>
                    <a:bodyPr/>
                    <a:lstStyle/>
                    <a:p>
                      <a:pPr indent="0" lvl="0" marL="0" rtl="0" algn="r">
                        <a:spcBef>
                          <a:spcPts val="0"/>
                        </a:spcBef>
                        <a:spcAft>
                          <a:spcPts val="0"/>
                        </a:spcAft>
                        <a:buNone/>
                      </a:pPr>
                      <a:r>
                        <a:rPr lang="fr" sz="500">
                          <a:solidFill>
                            <a:srgbClr val="6B7CE9"/>
                          </a:solidFill>
                          <a:latin typeface="Montserrat"/>
                          <a:ea typeface="Montserrat"/>
                          <a:cs typeface="Montserrat"/>
                          <a:sym typeface="Montserrat"/>
                        </a:rPr>
                        <a:t>Date</a:t>
                      </a:r>
                      <a:endParaRPr sz="1300">
                        <a:solidFill>
                          <a:srgbClr val="6B7CE9"/>
                        </a:solidFill>
                        <a:latin typeface="Montserrat"/>
                        <a:ea typeface="Montserrat"/>
                        <a:cs typeface="Montserrat"/>
                        <a:sym typeface="Montserrat"/>
                      </a:endParaRPr>
                    </a:p>
                  </a:txBody>
                  <a:tcPr marT="36000" marB="36000" marR="18000" marL="54000" anchor="ctr">
                    <a:lnL cap="flat" cmpd="sng" w="9525">
                      <a:solidFill>
                        <a:srgbClr val="E6E9FF"/>
                      </a:solidFill>
                      <a:prstDash val="solid"/>
                      <a:round/>
                      <a:headEnd len="sm" w="sm" type="none"/>
                      <a:tailEnd len="sm" w="sm" type="none"/>
                    </a:lnL>
                    <a:lnR cap="flat" cmpd="sng" w="9525">
                      <a:solidFill>
                        <a:srgbClr val="F8F9FF">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a:txBody>
                    <a:bodyPr/>
                    <a:lstStyle/>
                    <a:p>
                      <a:pPr indent="0" lvl="0" marL="0" rtl="0" algn="l">
                        <a:spcBef>
                          <a:spcPts val="0"/>
                        </a:spcBef>
                        <a:spcAft>
                          <a:spcPts val="0"/>
                        </a:spcAft>
                        <a:buClr>
                          <a:schemeClr val="accent2"/>
                        </a:buClr>
                        <a:buSzPts val="1100"/>
                        <a:buFont typeface="Arial"/>
                        <a:buNone/>
                      </a:pPr>
                      <a:r>
                        <a:rPr lang="fr" sz="500">
                          <a:solidFill>
                            <a:srgbClr val="FF0000"/>
                          </a:solidFill>
                          <a:latin typeface="Montserrat"/>
                          <a:ea typeface="Montserrat"/>
                          <a:cs typeface="Montserrat"/>
                          <a:sym typeface="Montserrat"/>
                        </a:rPr>
                        <a:t>25/07/2025</a:t>
                      </a:r>
                      <a:endParaRPr sz="500">
                        <a:solidFill>
                          <a:srgbClr val="FF0000"/>
                        </a:solidFill>
                        <a:latin typeface="Montserrat"/>
                        <a:ea typeface="Montserrat"/>
                        <a:cs typeface="Montserrat"/>
                        <a:sym typeface="Montserrat"/>
                      </a:endParaRPr>
                    </a:p>
                    <a:p>
                      <a:pPr indent="0" lvl="0" marL="0" rtl="0" algn="l">
                        <a:spcBef>
                          <a:spcPts val="0"/>
                        </a:spcBef>
                        <a:spcAft>
                          <a:spcPts val="0"/>
                        </a:spcAft>
                        <a:buNone/>
                      </a:pPr>
                      <a:r>
                        <a:rPr lang="fr" sz="500">
                          <a:solidFill>
                            <a:srgbClr val="FF0000"/>
                          </a:solidFill>
                          <a:latin typeface="Montserrat"/>
                          <a:ea typeface="Montserrat"/>
                          <a:cs typeface="Montserrat"/>
                          <a:sym typeface="Montserrat"/>
                        </a:rPr>
                        <a:t>31/12/2025</a:t>
                      </a:r>
                      <a:endParaRPr sz="500">
                        <a:solidFill>
                          <a:srgbClr val="FF0000"/>
                        </a:solidFill>
                        <a:latin typeface="Montserrat"/>
                        <a:ea typeface="Montserrat"/>
                        <a:cs typeface="Montserrat"/>
                        <a:sym typeface="Montserrat"/>
                      </a:endParaRPr>
                    </a:p>
                  </a:txBody>
                  <a:tcPr marT="36000" marB="36000" marR="54000" marL="18000" anchor="ctr">
                    <a:lnL cap="flat" cmpd="sng" w="9525">
                      <a:solidFill>
                        <a:srgbClr val="F8F9FF">
                          <a:alpha val="0"/>
                        </a:srgb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gridSpan="2">
                  <a:txBody>
                    <a:bodyPr/>
                    <a:lstStyle/>
                    <a:p>
                      <a:pPr indent="0" lvl="0" marL="0" rtl="0" algn="l">
                        <a:spcBef>
                          <a:spcPts val="0"/>
                        </a:spcBef>
                        <a:spcAft>
                          <a:spcPts val="0"/>
                        </a:spcAft>
                        <a:buNone/>
                      </a:pPr>
                      <a:r>
                        <a:rPr lang="fr" sz="500">
                          <a:solidFill>
                            <a:schemeClr val="accent2"/>
                          </a:solidFill>
                          <a:latin typeface="Montserrat"/>
                          <a:ea typeface="Montserrat"/>
                          <a:cs typeface="Montserrat"/>
                          <a:sym typeface="Montserrat"/>
                        </a:rPr>
                        <a:t>En cours (45%)</a:t>
                      </a:r>
                      <a:endParaRPr sz="500">
                        <a:solidFill>
                          <a:schemeClr val="accent2"/>
                        </a:solidFill>
                        <a:latin typeface="Montserrat"/>
                        <a:ea typeface="Montserrat"/>
                        <a:cs typeface="Montserrat"/>
                        <a:sym typeface="Montserrat"/>
                      </a:endParaRPr>
                    </a:p>
                  </a:txBody>
                  <a:tcPr marT="36000" marB="36000" marR="18000" marL="54000" anchor="ctr">
                    <a:lnL cap="flat" cmpd="sng" w="9525">
                      <a:solidFill>
                        <a:schemeClr val="lt1"/>
                      </a:solidFill>
                      <a:prstDash val="solid"/>
                      <a:round/>
                      <a:headEnd len="sm" w="sm" type="none"/>
                      <a:tailEnd len="sm" w="sm" type="none"/>
                    </a:lnL>
                    <a:lnR cap="flat" cmpd="sng" w="9525">
                      <a:solidFill>
                        <a:srgbClr val="E6E9FF"/>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E6E9FF"/>
                      </a:solidFill>
                      <a:prstDash val="solid"/>
                      <a:round/>
                      <a:headEnd len="sm" w="sm" type="none"/>
                      <a:tailEnd len="sm" w="sm" type="none"/>
                    </a:lnB>
                    <a:solidFill>
                      <a:srgbClr val="F8F9FF"/>
                    </a:solidFill>
                  </a:tcPr>
                </a:tc>
                <a:tc hMerge="1"/>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g32b6256a20b_0_114"/>
          <p:cNvSpPr/>
          <p:nvPr/>
        </p:nvSpPr>
        <p:spPr>
          <a:xfrm>
            <a:off x="822960" y="137160"/>
            <a:ext cx="8184000" cy="5487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g32b6256a20b_0_114"/>
          <p:cNvSpPr/>
          <p:nvPr/>
        </p:nvSpPr>
        <p:spPr>
          <a:xfrm>
            <a:off x="822960" y="685800"/>
            <a:ext cx="8184000" cy="4320600"/>
          </a:xfrm>
          <a:prstGeom prst="round2SameRect">
            <a:avLst>
              <a:gd fmla="val 0" name="adj1"/>
              <a:gd fmla="val 3000" name="adj2"/>
            </a:avLst>
          </a:prstGeom>
          <a:solidFill>
            <a:srgbClr val="F1F4F6"/>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g32b6256a20b_0_114"/>
          <p:cNvSpPr/>
          <p:nvPr/>
        </p:nvSpPr>
        <p:spPr>
          <a:xfrm>
            <a:off x="914400" y="274320"/>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09" name="Google Shape;1209;g32b6256a20b_0_114"/>
          <p:cNvPicPr preferRelativeResize="0"/>
          <p:nvPr/>
        </p:nvPicPr>
        <p:blipFill rotWithShape="1">
          <a:blip r:embed="rId3">
            <a:alphaModFix/>
          </a:blip>
          <a:srcRect b="0" l="0" r="0" t="0"/>
          <a:stretch/>
        </p:blipFill>
        <p:spPr>
          <a:xfrm>
            <a:off x="969264" y="329184"/>
            <a:ext cx="164592" cy="164592"/>
          </a:xfrm>
          <a:prstGeom prst="rect">
            <a:avLst/>
          </a:prstGeom>
          <a:noFill/>
          <a:ln>
            <a:noFill/>
          </a:ln>
        </p:spPr>
      </p:pic>
      <p:sp>
        <p:nvSpPr>
          <p:cNvPr id="1210" name="Google Shape;1210;g32b6256a20b_0_114"/>
          <p:cNvSpPr/>
          <p:nvPr/>
        </p:nvSpPr>
        <p:spPr>
          <a:xfrm>
            <a:off x="1188720" y="64008"/>
            <a:ext cx="7818000" cy="548700"/>
          </a:xfrm>
          <a:prstGeom prst="rect">
            <a:avLst/>
          </a:prstGeom>
          <a:noFill/>
          <a:ln>
            <a:noFill/>
          </a:ln>
        </p:spPr>
        <p:txBody>
          <a:bodyPr anchorCtr="0" anchor="ctr" bIns="101600" lIns="101600" spcFirstLastPara="1" rIns="101600" wrap="square" tIns="101600">
            <a:noAutofit/>
          </a:bodyPr>
          <a:lstStyle/>
          <a:p>
            <a:pPr indent="0" lvl="0" marL="0" marR="0" rtl="0" algn="l">
              <a:spcBef>
                <a:spcPts val="0"/>
              </a:spcBef>
              <a:spcAft>
                <a:spcPts val="0"/>
              </a:spcAft>
              <a:buClr>
                <a:srgbClr val="26553F"/>
              </a:buClr>
              <a:buSzPts val="850"/>
              <a:buFont typeface="Verdana"/>
              <a:buNone/>
            </a:pPr>
            <a:r>
              <a:rPr b="0" i="0" lang="fr" sz="850" u="none" cap="none" strike="noStrike">
                <a:solidFill>
                  <a:srgbClr val="26553F"/>
                </a:solidFill>
                <a:latin typeface="Verdana"/>
                <a:ea typeface="Verdana"/>
                <a:cs typeface="Verdana"/>
                <a:sym typeface="Verdana"/>
              </a:rPr>
              <a:t>Intégration du module de livraison à domicile</a:t>
            </a:r>
            <a:endParaRPr b="0" i="0" sz="850" u="none" cap="none" strike="noStrike">
              <a:solidFill>
                <a:schemeClr val="dk1"/>
              </a:solidFill>
              <a:latin typeface="Calibri"/>
              <a:ea typeface="Calibri"/>
              <a:cs typeface="Calibri"/>
              <a:sym typeface="Calibri"/>
            </a:endParaRPr>
          </a:p>
        </p:txBody>
      </p:sp>
      <p:sp>
        <p:nvSpPr>
          <p:cNvPr id="1211" name="Google Shape;1211;g32b6256a20b_0_114"/>
          <p:cNvSpPr/>
          <p:nvPr/>
        </p:nvSpPr>
        <p:spPr>
          <a:xfrm>
            <a:off x="1188720" y="219456"/>
            <a:ext cx="7818000" cy="548700"/>
          </a:xfrm>
          <a:prstGeom prst="rect">
            <a:avLst/>
          </a:prstGeom>
          <a:noFill/>
          <a:ln>
            <a:noFill/>
          </a:ln>
        </p:spPr>
        <p:txBody>
          <a:bodyPr anchorCtr="0" anchor="ctr" bIns="101600" lIns="101600" spcFirstLastPara="1" rIns="101600" wrap="square" tIns="101600">
            <a:noAutofit/>
          </a:bodyPr>
          <a:lstStyle/>
          <a:p>
            <a:pPr indent="0" lvl="0" marL="0" marR="0" rtl="0" algn="l">
              <a:spcBef>
                <a:spcPts val="0"/>
              </a:spcBef>
              <a:spcAft>
                <a:spcPts val="0"/>
              </a:spcAft>
              <a:buClr>
                <a:srgbClr val="061333"/>
              </a:buClr>
              <a:buSzPts val="700"/>
              <a:buFont typeface="Verdana"/>
              <a:buNone/>
            </a:pPr>
            <a:r>
              <a:rPr b="0" i="0" lang="fr" sz="700" u="none" cap="none" strike="noStrike">
                <a:solidFill>
                  <a:srgbClr val="061333"/>
                </a:solidFill>
                <a:latin typeface="Verdana"/>
                <a:ea typeface="Verdana"/>
                <a:cs typeface="Verdana"/>
                <a:sym typeface="Verdana"/>
              </a:rPr>
              <a:t>AQM-P9</a:t>
            </a:r>
            <a:endParaRPr b="0" i="0" sz="700" u="none" cap="none" strike="noStrike">
              <a:solidFill>
                <a:schemeClr val="dk1"/>
              </a:solidFill>
              <a:latin typeface="Calibri"/>
              <a:ea typeface="Calibri"/>
              <a:cs typeface="Calibri"/>
              <a:sym typeface="Calibri"/>
            </a:endParaRPr>
          </a:p>
        </p:txBody>
      </p:sp>
      <p:sp>
        <p:nvSpPr>
          <p:cNvPr id="1212" name="Google Shape;1212;g32b6256a20b_0_114"/>
          <p:cNvSpPr/>
          <p:nvPr/>
        </p:nvSpPr>
        <p:spPr>
          <a:xfrm>
            <a:off x="1005840" y="777240"/>
            <a:ext cx="6263700" cy="4046100"/>
          </a:xfrm>
          <a:prstGeom prst="roundRect">
            <a:avLst>
              <a:gd fmla="val 226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g32b6256a20b_0_114"/>
          <p:cNvSpPr/>
          <p:nvPr/>
        </p:nvSpPr>
        <p:spPr>
          <a:xfrm>
            <a:off x="1188720" y="868680"/>
            <a:ext cx="1371600" cy="155400"/>
          </a:xfrm>
          <a:prstGeom prst="rect">
            <a:avLst/>
          </a:prstGeom>
          <a:noFill/>
          <a:ln>
            <a:noFill/>
          </a:ln>
        </p:spPr>
        <p:txBody>
          <a:bodyPr anchorCtr="0" anchor="t" bIns="0" lIns="190500" spcFirstLastPara="1" rIns="0" wrap="square" tIns="0">
            <a:noAutofit/>
          </a:bodyPr>
          <a:lstStyle/>
          <a:p>
            <a:pPr indent="0" lvl="0" marL="0" marR="0" rtl="0" algn="l">
              <a:spcBef>
                <a:spcPts val="0"/>
              </a:spcBef>
              <a:spcAft>
                <a:spcPts val="0"/>
              </a:spcAft>
              <a:buClr>
                <a:srgbClr val="061333"/>
              </a:buClr>
              <a:buSzPts val="850"/>
              <a:buFont typeface="Verdana"/>
              <a:buNone/>
            </a:pPr>
            <a:r>
              <a:rPr b="1" i="0" lang="fr" sz="850" u="none" cap="none" strike="noStrike">
                <a:solidFill>
                  <a:srgbClr val="061333"/>
                </a:solidFill>
                <a:latin typeface="Verdana"/>
                <a:ea typeface="Verdana"/>
                <a:cs typeface="Verdana"/>
                <a:sym typeface="Verdana"/>
              </a:rPr>
              <a:t>Milestones (57%)</a:t>
            </a:r>
            <a:endParaRPr b="0" i="0" sz="850" u="none" cap="none" strike="noStrike">
              <a:solidFill>
                <a:schemeClr val="dk1"/>
              </a:solidFill>
              <a:latin typeface="Calibri"/>
              <a:ea typeface="Calibri"/>
              <a:cs typeface="Calibri"/>
              <a:sym typeface="Calibri"/>
            </a:endParaRPr>
          </a:p>
        </p:txBody>
      </p:sp>
      <p:pic>
        <p:nvPicPr>
          <p:cNvPr descr="preencoded.png" id="1214" name="Google Shape;1214;g32b6256a20b_0_114"/>
          <p:cNvPicPr preferRelativeResize="0"/>
          <p:nvPr/>
        </p:nvPicPr>
        <p:blipFill rotWithShape="1">
          <a:blip r:embed="rId4">
            <a:alphaModFix/>
          </a:blip>
          <a:srcRect b="0" l="0" r="0" t="0"/>
          <a:stretch/>
        </p:blipFill>
        <p:spPr>
          <a:xfrm>
            <a:off x="1188720" y="868680"/>
            <a:ext cx="124358" cy="124358"/>
          </a:xfrm>
          <a:prstGeom prst="rect">
            <a:avLst/>
          </a:prstGeom>
          <a:noFill/>
          <a:ln>
            <a:noFill/>
          </a:ln>
        </p:spPr>
      </p:pic>
      <p:sp>
        <p:nvSpPr>
          <p:cNvPr id="1215" name="Google Shape;1215;g32b6256a20b_0_114"/>
          <p:cNvSpPr/>
          <p:nvPr/>
        </p:nvSpPr>
        <p:spPr>
          <a:xfrm>
            <a:off x="1188720" y="1097280"/>
            <a:ext cx="2743200" cy="502800"/>
          </a:xfrm>
          <a:prstGeom prst="roundRect">
            <a:avLst>
              <a:gd fmla="val 9091" name="adj"/>
            </a:avLst>
          </a:prstGeom>
          <a:solidFill>
            <a:srgbClr val="EEF1F4"/>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g32b6256a20b_0_114"/>
          <p:cNvSpPr/>
          <p:nvPr/>
        </p:nvSpPr>
        <p:spPr>
          <a:xfrm>
            <a:off x="1243584" y="115214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FF0112"/>
              </a:buClr>
              <a:buSzPts val="700"/>
              <a:buFont typeface="Verdana"/>
              <a:buNone/>
            </a:pPr>
            <a:r>
              <a:rPr b="0" i="0" lang="fr" sz="700" u="none" cap="none" strike="noStrike">
                <a:solidFill>
                  <a:srgbClr val="FF0112"/>
                </a:solidFill>
                <a:latin typeface="Verdana"/>
                <a:ea typeface="Verdana"/>
                <a:cs typeface="Verdana"/>
                <a:sym typeface="Verdana"/>
              </a:rPr>
              <a:t>Setup Doc</a:t>
            </a:r>
            <a:endParaRPr b="0" i="0" sz="700" u="none" cap="none" strike="noStrike">
              <a:solidFill>
                <a:schemeClr val="dk1"/>
              </a:solidFill>
              <a:latin typeface="Calibri"/>
              <a:ea typeface="Calibri"/>
              <a:cs typeface="Calibri"/>
              <a:sym typeface="Calibri"/>
            </a:endParaRPr>
          </a:p>
        </p:txBody>
      </p:sp>
      <p:sp>
        <p:nvSpPr>
          <p:cNvPr id="1217" name="Google Shape;1217;g32b6256a20b_0_114"/>
          <p:cNvSpPr/>
          <p:nvPr/>
        </p:nvSpPr>
        <p:spPr>
          <a:xfrm>
            <a:off x="1271016" y="1152144"/>
            <a:ext cx="118800" cy="118800"/>
          </a:xfrm>
          <a:prstGeom prst="roundRect">
            <a:avLst>
              <a:gd fmla="val 15385" name="adj"/>
            </a:avLst>
          </a:prstGeom>
          <a:solidFill>
            <a:srgbClr val="FFFFFF"/>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g32b6256a20b_0_114"/>
          <p:cNvSpPr/>
          <p:nvPr/>
        </p:nvSpPr>
        <p:spPr>
          <a:xfrm>
            <a:off x="1271016" y="143560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19" name="Google Shape;1219;g32b6256a20b_0_114"/>
          <p:cNvPicPr preferRelativeResize="0"/>
          <p:nvPr/>
        </p:nvPicPr>
        <p:blipFill rotWithShape="1">
          <a:blip r:embed="rId5">
            <a:alphaModFix/>
          </a:blip>
          <a:srcRect b="0" l="0" r="0" t="0"/>
          <a:stretch/>
        </p:blipFill>
        <p:spPr>
          <a:xfrm>
            <a:off x="3282696" y="1472184"/>
            <a:ext cx="82296" cy="82296"/>
          </a:xfrm>
          <a:prstGeom prst="rect">
            <a:avLst/>
          </a:prstGeom>
          <a:noFill/>
          <a:ln>
            <a:noFill/>
          </a:ln>
        </p:spPr>
      </p:pic>
      <p:sp>
        <p:nvSpPr>
          <p:cNvPr id="1220" name="Google Shape;1220;g32b6256a20b_0_114"/>
          <p:cNvSpPr/>
          <p:nvPr/>
        </p:nvSpPr>
        <p:spPr>
          <a:xfrm>
            <a:off x="3383280" y="1453896"/>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0112"/>
              </a:buClr>
              <a:buSzPts val="700"/>
              <a:buFont typeface="Verdana"/>
              <a:buNone/>
            </a:pPr>
            <a:r>
              <a:rPr b="0" i="0" lang="fr" sz="700" u="none" cap="none" strike="noStrike">
                <a:solidFill>
                  <a:srgbClr val="FF0112"/>
                </a:solidFill>
                <a:latin typeface="Verdana"/>
                <a:ea typeface="Verdana"/>
                <a:cs typeface="Verdana"/>
                <a:sym typeface="Verdana"/>
              </a:rPr>
              <a:t>01/10/2025</a:t>
            </a:r>
            <a:endParaRPr b="0" i="0" sz="700" u="none" cap="none" strike="noStrike">
              <a:solidFill>
                <a:schemeClr val="dk1"/>
              </a:solidFill>
              <a:latin typeface="Calibri"/>
              <a:ea typeface="Calibri"/>
              <a:cs typeface="Calibri"/>
              <a:sym typeface="Calibri"/>
            </a:endParaRPr>
          </a:p>
        </p:txBody>
      </p:sp>
      <p:sp>
        <p:nvSpPr>
          <p:cNvPr id="1221" name="Google Shape;1221;g32b6256a20b_0_114"/>
          <p:cNvSpPr/>
          <p:nvPr/>
        </p:nvSpPr>
        <p:spPr>
          <a:xfrm>
            <a:off x="1188720" y="1691640"/>
            <a:ext cx="2743200" cy="502800"/>
          </a:xfrm>
          <a:prstGeom prst="roundRect">
            <a:avLst>
              <a:gd fmla="val 9091" name="adj"/>
            </a:avLst>
          </a:prstGeom>
          <a:solidFill>
            <a:srgbClr val="EEF1F4"/>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g32b6256a20b_0_114"/>
          <p:cNvSpPr/>
          <p:nvPr/>
        </p:nvSpPr>
        <p:spPr>
          <a:xfrm>
            <a:off x="1243584" y="174650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000000"/>
              </a:buClr>
              <a:buSzPts val="700"/>
              <a:buFont typeface="Verdana"/>
              <a:buNone/>
            </a:pPr>
            <a:r>
              <a:rPr b="0" i="0" lang="fr" sz="700" u="none" cap="none" strike="noStrike">
                <a:solidFill>
                  <a:srgbClr val="000000"/>
                </a:solidFill>
                <a:latin typeface="Verdana"/>
                <a:ea typeface="Verdana"/>
                <a:cs typeface="Verdana"/>
                <a:sym typeface="Verdana"/>
              </a:rPr>
              <a:t>Développement du module</a:t>
            </a:r>
            <a:endParaRPr b="0" i="0" sz="700" u="none" cap="none" strike="noStrike">
              <a:solidFill>
                <a:schemeClr val="dk1"/>
              </a:solidFill>
              <a:latin typeface="Calibri"/>
              <a:ea typeface="Calibri"/>
              <a:cs typeface="Calibri"/>
              <a:sym typeface="Calibri"/>
            </a:endParaRPr>
          </a:p>
        </p:txBody>
      </p:sp>
      <p:sp>
        <p:nvSpPr>
          <p:cNvPr id="1223" name="Google Shape;1223;g32b6256a20b_0_114"/>
          <p:cNvSpPr/>
          <p:nvPr/>
        </p:nvSpPr>
        <p:spPr>
          <a:xfrm>
            <a:off x="1271016" y="1746504"/>
            <a:ext cx="118800" cy="118800"/>
          </a:xfrm>
          <a:prstGeom prst="roundRect">
            <a:avLst>
              <a:gd fmla="val 15385" name="adj"/>
            </a:avLst>
          </a:prstGeom>
          <a:solidFill>
            <a:srgbClr val="FFFFFF"/>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24" name="Google Shape;1224;g32b6256a20b_0_114"/>
          <p:cNvPicPr preferRelativeResize="0"/>
          <p:nvPr/>
        </p:nvPicPr>
        <p:blipFill rotWithShape="1">
          <a:blip r:embed="rId6">
            <a:alphaModFix/>
          </a:blip>
          <a:srcRect b="0" l="0" r="0" t="0"/>
          <a:stretch/>
        </p:blipFill>
        <p:spPr>
          <a:xfrm>
            <a:off x="1289304" y="1764792"/>
            <a:ext cx="82296" cy="82296"/>
          </a:xfrm>
          <a:prstGeom prst="rect">
            <a:avLst/>
          </a:prstGeom>
          <a:noFill/>
          <a:ln>
            <a:noFill/>
          </a:ln>
        </p:spPr>
      </p:pic>
      <p:sp>
        <p:nvSpPr>
          <p:cNvPr id="1225" name="Google Shape;1225;g32b6256a20b_0_114"/>
          <p:cNvSpPr/>
          <p:nvPr/>
        </p:nvSpPr>
        <p:spPr>
          <a:xfrm>
            <a:off x="1252728" y="2029968"/>
            <a:ext cx="4572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IT - Data</a:t>
            </a:r>
            <a:endParaRPr b="0" i="0" sz="500" u="none" cap="none" strike="noStrike">
              <a:solidFill>
                <a:schemeClr val="dk1"/>
              </a:solidFill>
              <a:latin typeface="Calibri"/>
              <a:ea typeface="Calibri"/>
              <a:cs typeface="Calibri"/>
              <a:sym typeface="Calibri"/>
            </a:endParaRPr>
          </a:p>
        </p:txBody>
      </p:sp>
      <p:sp>
        <p:nvSpPr>
          <p:cNvPr id="1226" name="Google Shape;1226;g32b6256a20b_0_114"/>
          <p:cNvSpPr/>
          <p:nvPr/>
        </p:nvSpPr>
        <p:spPr>
          <a:xfrm>
            <a:off x="1764792" y="202996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27" name="Google Shape;1227;g32b6256a20b_0_114"/>
          <p:cNvPicPr preferRelativeResize="0"/>
          <p:nvPr/>
        </p:nvPicPr>
        <p:blipFill rotWithShape="1">
          <a:blip r:embed="rId7">
            <a:alphaModFix/>
          </a:blip>
          <a:srcRect b="0" l="0" r="0" t="0"/>
          <a:stretch/>
        </p:blipFill>
        <p:spPr>
          <a:xfrm>
            <a:off x="3282696" y="2066544"/>
            <a:ext cx="82296" cy="82296"/>
          </a:xfrm>
          <a:prstGeom prst="rect">
            <a:avLst/>
          </a:prstGeom>
          <a:noFill/>
          <a:ln>
            <a:noFill/>
          </a:ln>
        </p:spPr>
      </p:pic>
      <p:sp>
        <p:nvSpPr>
          <p:cNvPr id="1228" name="Google Shape;1228;g32b6256a20b_0_114"/>
          <p:cNvSpPr/>
          <p:nvPr/>
        </p:nvSpPr>
        <p:spPr>
          <a:xfrm>
            <a:off x="3383280" y="2029968"/>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01/01/2025</a:t>
            </a:r>
            <a:endParaRPr b="0" i="0" sz="500" u="none" cap="none" strike="noStrike">
              <a:solidFill>
                <a:schemeClr val="dk1"/>
              </a:solidFill>
              <a:latin typeface="Calibri"/>
              <a:ea typeface="Calibri"/>
              <a:cs typeface="Calibri"/>
              <a:sym typeface="Calibri"/>
            </a:endParaRPr>
          </a:p>
        </p:txBody>
      </p:sp>
      <p:sp>
        <p:nvSpPr>
          <p:cNvPr id="1229" name="Google Shape;1229;g32b6256a20b_0_114"/>
          <p:cNvSpPr/>
          <p:nvPr/>
        </p:nvSpPr>
        <p:spPr>
          <a:xfrm>
            <a:off x="3383280" y="2103120"/>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03/31/2025</a:t>
            </a:r>
            <a:endParaRPr b="0" i="0" sz="500" u="none" cap="none" strike="noStrike">
              <a:solidFill>
                <a:schemeClr val="dk1"/>
              </a:solidFill>
              <a:latin typeface="Calibri"/>
              <a:ea typeface="Calibri"/>
              <a:cs typeface="Calibri"/>
              <a:sym typeface="Calibri"/>
            </a:endParaRPr>
          </a:p>
        </p:txBody>
      </p:sp>
      <p:sp>
        <p:nvSpPr>
          <p:cNvPr id="1230" name="Google Shape;1230;g32b6256a20b_0_114"/>
          <p:cNvSpPr/>
          <p:nvPr/>
        </p:nvSpPr>
        <p:spPr>
          <a:xfrm>
            <a:off x="1188720" y="2286000"/>
            <a:ext cx="2743200" cy="502800"/>
          </a:xfrm>
          <a:prstGeom prst="roundRect">
            <a:avLst>
              <a:gd fmla="val 9091" name="adj"/>
            </a:avLst>
          </a:prstGeom>
          <a:solidFill>
            <a:srgbClr val="EEF1F4"/>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g32b6256a20b_0_114"/>
          <p:cNvSpPr/>
          <p:nvPr/>
        </p:nvSpPr>
        <p:spPr>
          <a:xfrm>
            <a:off x="1243584" y="234086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000000"/>
              </a:buClr>
              <a:buSzPts val="700"/>
              <a:buFont typeface="Verdana"/>
              <a:buNone/>
            </a:pPr>
            <a:r>
              <a:rPr b="0" i="0" lang="fr" sz="700" u="none" cap="none" strike="noStrike">
                <a:solidFill>
                  <a:srgbClr val="000000"/>
                </a:solidFill>
                <a:latin typeface="Verdana"/>
                <a:ea typeface="Verdana"/>
                <a:cs typeface="Verdana"/>
                <a:sym typeface="Verdana"/>
              </a:rPr>
              <a:t>Valider le prestataire d'intégration CMS et sécurité</a:t>
            </a:r>
            <a:endParaRPr b="0" i="0" sz="700" u="none" cap="none" strike="noStrike">
              <a:solidFill>
                <a:schemeClr val="dk1"/>
              </a:solidFill>
              <a:latin typeface="Calibri"/>
              <a:ea typeface="Calibri"/>
              <a:cs typeface="Calibri"/>
              <a:sym typeface="Calibri"/>
            </a:endParaRPr>
          </a:p>
        </p:txBody>
      </p:sp>
      <p:sp>
        <p:nvSpPr>
          <p:cNvPr id="1232" name="Google Shape;1232;g32b6256a20b_0_114"/>
          <p:cNvSpPr/>
          <p:nvPr/>
        </p:nvSpPr>
        <p:spPr>
          <a:xfrm>
            <a:off x="1271016" y="2340864"/>
            <a:ext cx="118800" cy="118800"/>
          </a:xfrm>
          <a:prstGeom prst="roundRect">
            <a:avLst>
              <a:gd fmla="val 15385" name="adj"/>
            </a:avLst>
          </a:prstGeom>
          <a:solidFill>
            <a:srgbClr val="FFFFFF"/>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33" name="Google Shape;1233;g32b6256a20b_0_114"/>
          <p:cNvPicPr preferRelativeResize="0"/>
          <p:nvPr/>
        </p:nvPicPr>
        <p:blipFill rotWithShape="1">
          <a:blip r:embed="rId6">
            <a:alphaModFix/>
          </a:blip>
          <a:srcRect b="0" l="0" r="0" t="0"/>
          <a:stretch/>
        </p:blipFill>
        <p:spPr>
          <a:xfrm>
            <a:off x="1289304" y="2359152"/>
            <a:ext cx="82296" cy="82296"/>
          </a:xfrm>
          <a:prstGeom prst="rect">
            <a:avLst/>
          </a:prstGeom>
          <a:noFill/>
          <a:ln>
            <a:noFill/>
          </a:ln>
        </p:spPr>
      </p:pic>
      <p:sp>
        <p:nvSpPr>
          <p:cNvPr id="1234" name="Google Shape;1234;g32b6256a20b_0_114"/>
          <p:cNvSpPr/>
          <p:nvPr/>
        </p:nvSpPr>
        <p:spPr>
          <a:xfrm>
            <a:off x="1252728" y="2624328"/>
            <a:ext cx="4572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IT - Data</a:t>
            </a:r>
            <a:endParaRPr b="0" i="0" sz="500" u="none" cap="none" strike="noStrike">
              <a:solidFill>
                <a:schemeClr val="dk1"/>
              </a:solidFill>
              <a:latin typeface="Calibri"/>
              <a:ea typeface="Calibri"/>
              <a:cs typeface="Calibri"/>
              <a:sym typeface="Calibri"/>
            </a:endParaRPr>
          </a:p>
        </p:txBody>
      </p:sp>
      <p:sp>
        <p:nvSpPr>
          <p:cNvPr id="1235" name="Google Shape;1235;g32b6256a20b_0_114"/>
          <p:cNvSpPr/>
          <p:nvPr/>
        </p:nvSpPr>
        <p:spPr>
          <a:xfrm>
            <a:off x="1764792" y="262432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36" name="Google Shape;1236;g32b6256a20b_0_114"/>
          <p:cNvPicPr preferRelativeResize="0"/>
          <p:nvPr/>
        </p:nvPicPr>
        <p:blipFill rotWithShape="1">
          <a:blip r:embed="rId7">
            <a:alphaModFix/>
          </a:blip>
          <a:srcRect b="0" l="0" r="0" t="0"/>
          <a:stretch/>
        </p:blipFill>
        <p:spPr>
          <a:xfrm>
            <a:off x="3282696" y="2660904"/>
            <a:ext cx="82296" cy="82296"/>
          </a:xfrm>
          <a:prstGeom prst="rect">
            <a:avLst/>
          </a:prstGeom>
          <a:noFill/>
          <a:ln>
            <a:noFill/>
          </a:ln>
        </p:spPr>
      </p:pic>
      <p:sp>
        <p:nvSpPr>
          <p:cNvPr id="1237" name="Google Shape;1237;g32b6256a20b_0_114"/>
          <p:cNvSpPr/>
          <p:nvPr/>
        </p:nvSpPr>
        <p:spPr>
          <a:xfrm>
            <a:off x="3383280" y="2624328"/>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01/01/2025</a:t>
            </a:r>
            <a:endParaRPr b="0" i="0" sz="500" u="none" cap="none" strike="noStrike">
              <a:solidFill>
                <a:schemeClr val="dk1"/>
              </a:solidFill>
              <a:latin typeface="Calibri"/>
              <a:ea typeface="Calibri"/>
              <a:cs typeface="Calibri"/>
              <a:sym typeface="Calibri"/>
            </a:endParaRPr>
          </a:p>
        </p:txBody>
      </p:sp>
      <p:sp>
        <p:nvSpPr>
          <p:cNvPr id="1238" name="Google Shape;1238;g32b6256a20b_0_114"/>
          <p:cNvSpPr/>
          <p:nvPr/>
        </p:nvSpPr>
        <p:spPr>
          <a:xfrm>
            <a:off x="3383280" y="2697480"/>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03/31/2025</a:t>
            </a:r>
            <a:endParaRPr b="0" i="0" sz="500" u="none" cap="none" strike="noStrike">
              <a:solidFill>
                <a:schemeClr val="dk1"/>
              </a:solidFill>
              <a:latin typeface="Calibri"/>
              <a:ea typeface="Calibri"/>
              <a:cs typeface="Calibri"/>
              <a:sym typeface="Calibri"/>
            </a:endParaRPr>
          </a:p>
        </p:txBody>
      </p:sp>
      <p:sp>
        <p:nvSpPr>
          <p:cNvPr id="1239" name="Google Shape;1239;g32b6256a20b_0_114"/>
          <p:cNvSpPr/>
          <p:nvPr/>
        </p:nvSpPr>
        <p:spPr>
          <a:xfrm>
            <a:off x="1188720" y="2880360"/>
            <a:ext cx="2743200" cy="502800"/>
          </a:xfrm>
          <a:prstGeom prst="roundRect">
            <a:avLst>
              <a:gd fmla="val 9091" name="adj"/>
            </a:avLst>
          </a:prstGeom>
          <a:solidFill>
            <a:srgbClr val="EEF1F4"/>
          </a:solidFill>
          <a:ln cap="flat" cmpd="sng" w="25400">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g32b6256a20b_0_114"/>
          <p:cNvSpPr/>
          <p:nvPr/>
        </p:nvSpPr>
        <p:spPr>
          <a:xfrm>
            <a:off x="1243584" y="293522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061333"/>
              </a:buClr>
              <a:buSzPts val="700"/>
              <a:buFont typeface="Verdana"/>
              <a:buNone/>
            </a:pPr>
            <a:r>
              <a:rPr b="0" i="0" lang="fr" sz="700" u="none" cap="none" strike="noStrike">
                <a:solidFill>
                  <a:srgbClr val="061333"/>
                </a:solidFill>
                <a:latin typeface="Verdana"/>
                <a:ea typeface="Verdana"/>
                <a:cs typeface="Verdana"/>
                <a:sym typeface="Verdana"/>
              </a:rPr>
              <a:t>Mise en production du module</a:t>
            </a:r>
            <a:endParaRPr b="0" i="0" sz="700" u="none" cap="none" strike="noStrike">
              <a:solidFill>
                <a:schemeClr val="dk1"/>
              </a:solidFill>
              <a:latin typeface="Calibri"/>
              <a:ea typeface="Calibri"/>
              <a:cs typeface="Calibri"/>
              <a:sym typeface="Calibri"/>
            </a:endParaRPr>
          </a:p>
        </p:txBody>
      </p:sp>
      <p:sp>
        <p:nvSpPr>
          <p:cNvPr id="1241" name="Google Shape;1241;g32b6256a20b_0_114"/>
          <p:cNvSpPr/>
          <p:nvPr/>
        </p:nvSpPr>
        <p:spPr>
          <a:xfrm>
            <a:off x="1271016" y="2935224"/>
            <a:ext cx="118800" cy="118800"/>
          </a:xfrm>
          <a:prstGeom prst="roundRect">
            <a:avLst>
              <a:gd fmla="val 15385" name="adj"/>
            </a:avLst>
          </a:prstGeom>
          <a:solidFill>
            <a:srgbClr val="FFFFFF"/>
          </a:solidFill>
          <a:ln cap="flat" cmpd="sng" w="9525">
            <a:solidFill>
              <a:srgbClr val="061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g32b6256a20b_0_114"/>
          <p:cNvSpPr/>
          <p:nvPr/>
        </p:nvSpPr>
        <p:spPr>
          <a:xfrm>
            <a:off x="1271016" y="321868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43" name="Google Shape;1243;g32b6256a20b_0_114"/>
          <p:cNvPicPr preferRelativeResize="0"/>
          <p:nvPr/>
        </p:nvPicPr>
        <p:blipFill rotWithShape="1">
          <a:blip r:embed="rId8">
            <a:alphaModFix/>
          </a:blip>
          <a:srcRect b="0" l="0" r="0" t="0"/>
          <a:stretch/>
        </p:blipFill>
        <p:spPr>
          <a:xfrm>
            <a:off x="3282696" y="3255264"/>
            <a:ext cx="82296" cy="82296"/>
          </a:xfrm>
          <a:prstGeom prst="rect">
            <a:avLst/>
          </a:prstGeom>
          <a:noFill/>
          <a:ln>
            <a:noFill/>
          </a:ln>
        </p:spPr>
      </p:pic>
      <p:sp>
        <p:nvSpPr>
          <p:cNvPr id="1244" name="Google Shape;1244;g32b6256a20b_0_114"/>
          <p:cNvSpPr/>
          <p:nvPr/>
        </p:nvSpPr>
        <p:spPr>
          <a:xfrm>
            <a:off x="3383280" y="3236976"/>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61333"/>
              </a:buClr>
              <a:buSzPts val="700"/>
              <a:buFont typeface="Verdana"/>
              <a:buNone/>
            </a:pPr>
            <a:r>
              <a:rPr b="0" i="0" lang="fr" sz="700" u="none" cap="none" strike="noStrike">
                <a:solidFill>
                  <a:srgbClr val="061333"/>
                </a:solidFill>
                <a:latin typeface="Verdana"/>
                <a:ea typeface="Verdana"/>
                <a:cs typeface="Verdana"/>
                <a:sym typeface="Verdana"/>
              </a:rPr>
              <a:t>04/28/2025</a:t>
            </a:r>
            <a:endParaRPr b="0" i="0" sz="700" u="none" cap="none" strike="noStrike">
              <a:solidFill>
                <a:schemeClr val="dk1"/>
              </a:solidFill>
              <a:latin typeface="Calibri"/>
              <a:ea typeface="Calibri"/>
              <a:cs typeface="Calibri"/>
              <a:sym typeface="Calibri"/>
            </a:endParaRPr>
          </a:p>
        </p:txBody>
      </p:sp>
      <p:sp>
        <p:nvSpPr>
          <p:cNvPr id="1245" name="Google Shape;1245;g32b6256a20b_0_114"/>
          <p:cNvSpPr/>
          <p:nvPr/>
        </p:nvSpPr>
        <p:spPr>
          <a:xfrm>
            <a:off x="1188720" y="3474720"/>
            <a:ext cx="2743200" cy="502800"/>
          </a:xfrm>
          <a:prstGeom prst="roundRect">
            <a:avLst>
              <a:gd fmla="val 9091" name="adj"/>
            </a:avLst>
          </a:prstGeom>
          <a:solidFill>
            <a:srgbClr val="EEF1F4"/>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g32b6256a20b_0_114"/>
          <p:cNvSpPr/>
          <p:nvPr/>
        </p:nvSpPr>
        <p:spPr>
          <a:xfrm>
            <a:off x="1243584" y="352958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000000"/>
              </a:buClr>
              <a:buSzPts val="700"/>
              <a:buFont typeface="Verdana"/>
              <a:buNone/>
            </a:pPr>
            <a:r>
              <a:rPr b="0" i="0" lang="fr" sz="700" u="none" cap="none" strike="noStrike">
                <a:solidFill>
                  <a:srgbClr val="000000"/>
                </a:solidFill>
                <a:latin typeface="Verdana"/>
                <a:ea typeface="Verdana"/>
                <a:cs typeface="Verdana"/>
                <a:sym typeface="Verdana"/>
              </a:rPr>
              <a:t>Validation du parcours utilisateur</a:t>
            </a:r>
            <a:endParaRPr b="0" i="0" sz="700" u="none" cap="none" strike="noStrike">
              <a:solidFill>
                <a:schemeClr val="dk1"/>
              </a:solidFill>
              <a:latin typeface="Calibri"/>
              <a:ea typeface="Calibri"/>
              <a:cs typeface="Calibri"/>
              <a:sym typeface="Calibri"/>
            </a:endParaRPr>
          </a:p>
        </p:txBody>
      </p:sp>
      <p:sp>
        <p:nvSpPr>
          <p:cNvPr id="1247" name="Google Shape;1247;g32b6256a20b_0_114"/>
          <p:cNvSpPr/>
          <p:nvPr/>
        </p:nvSpPr>
        <p:spPr>
          <a:xfrm>
            <a:off x="1271016" y="3529584"/>
            <a:ext cx="118800" cy="118800"/>
          </a:xfrm>
          <a:prstGeom prst="roundRect">
            <a:avLst>
              <a:gd fmla="val 15385" name="adj"/>
            </a:avLst>
          </a:prstGeom>
          <a:solidFill>
            <a:srgbClr val="FFFFFF"/>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48" name="Google Shape;1248;g32b6256a20b_0_114"/>
          <p:cNvPicPr preferRelativeResize="0"/>
          <p:nvPr/>
        </p:nvPicPr>
        <p:blipFill rotWithShape="1">
          <a:blip r:embed="rId6">
            <a:alphaModFix/>
          </a:blip>
          <a:srcRect b="0" l="0" r="0" t="0"/>
          <a:stretch/>
        </p:blipFill>
        <p:spPr>
          <a:xfrm>
            <a:off x="1289304" y="3547872"/>
            <a:ext cx="82296" cy="82296"/>
          </a:xfrm>
          <a:prstGeom prst="rect">
            <a:avLst/>
          </a:prstGeom>
          <a:noFill/>
          <a:ln>
            <a:noFill/>
          </a:ln>
        </p:spPr>
      </p:pic>
      <p:sp>
        <p:nvSpPr>
          <p:cNvPr id="1249" name="Google Shape;1249;g32b6256a20b_0_114"/>
          <p:cNvSpPr/>
          <p:nvPr/>
        </p:nvSpPr>
        <p:spPr>
          <a:xfrm>
            <a:off x="1271016" y="381304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50" name="Google Shape;1250;g32b6256a20b_0_114"/>
          <p:cNvPicPr preferRelativeResize="0"/>
          <p:nvPr/>
        </p:nvPicPr>
        <p:blipFill rotWithShape="1">
          <a:blip r:embed="rId7">
            <a:alphaModFix/>
          </a:blip>
          <a:srcRect b="0" l="0" r="0" t="0"/>
          <a:stretch/>
        </p:blipFill>
        <p:spPr>
          <a:xfrm>
            <a:off x="3282696" y="3849624"/>
            <a:ext cx="82296" cy="82296"/>
          </a:xfrm>
          <a:prstGeom prst="rect">
            <a:avLst/>
          </a:prstGeom>
          <a:noFill/>
          <a:ln>
            <a:noFill/>
          </a:ln>
        </p:spPr>
      </p:pic>
      <p:sp>
        <p:nvSpPr>
          <p:cNvPr id="1251" name="Google Shape;1251;g32b6256a20b_0_114"/>
          <p:cNvSpPr/>
          <p:nvPr/>
        </p:nvSpPr>
        <p:spPr>
          <a:xfrm>
            <a:off x="3383280" y="3813048"/>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04/01/2025</a:t>
            </a:r>
            <a:endParaRPr b="0" i="0" sz="500" u="none" cap="none" strike="noStrike">
              <a:solidFill>
                <a:schemeClr val="dk1"/>
              </a:solidFill>
              <a:latin typeface="Calibri"/>
              <a:ea typeface="Calibri"/>
              <a:cs typeface="Calibri"/>
              <a:sym typeface="Calibri"/>
            </a:endParaRPr>
          </a:p>
        </p:txBody>
      </p:sp>
      <p:sp>
        <p:nvSpPr>
          <p:cNvPr id="1252" name="Google Shape;1252;g32b6256a20b_0_114"/>
          <p:cNvSpPr/>
          <p:nvPr/>
        </p:nvSpPr>
        <p:spPr>
          <a:xfrm>
            <a:off x="3383280" y="3886200"/>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06/30/2025</a:t>
            </a:r>
            <a:endParaRPr b="0" i="0" sz="500" u="none" cap="none" strike="noStrike">
              <a:solidFill>
                <a:schemeClr val="dk1"/>
              </a:solidFill>
              <a:latin typeface="Calibri"/>
              <a:ea typeface="Calibri"/>
              <a:cs typeface="Calibri"/>
              <a:sym typeface="Calibri"/>
            </a:endParaRPr>
          </a:p>
        </p:txBody>
      </p:sp>
      <p:sp>
        <p:nvSpPr>
          <p:cNvPr id="1253" name="Google Shape;1253;g32b6256a20b_0_114"/>
          <p:cNvSpPr/>
          <p:nvPr/>
        </p:nvSpPr>
        <p:spPr>
          <a:xfrm>
            <a:off x="1188720" y="4069080"/>
            <a:ext cx="2743200" cy="502800"/>
          </a:xfrm>
          <a:prstGeom prst="roundRect">
            <a:avLst>
              <a:gd fmla="val 9091" name="adj"/>
            </a:avLst>
          </a:prstGeom>
          <a:solidFill>
            <a:srgbClr val="EEF1F4"/>
          </a:solidFill>
          <a:ln cap="flat" cmpd="sng" w="25400">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g32b6256a20b_0_114"/>
          <p:cNvSpPr/>
          <p:nvPr/>
        </p:nvSpPr>
        <p:spPr>
          <a:xfrm>
            <a:off x="1243584" y="412394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061333"/>
              </a:buClr>
              <a:buSzPts val="700"/>
              <a:buFont typeface="Verdana"/>
              <a:buNone/>
            </a:pPr>
            <a:r>
              <a:rPr b="0" i="0" lang="fr" sz="700" u="none" cap="none" strike="noStrike">
                <a:solidFill>
                  <a:srgbClr val="061333"/>
                </a:solidFill>
                <a:latin typeface="Verdana"/>
                <a:ea typeface="Verdana"/>
                <a:cs typeface="Verdana"/>
                <a:sym typeface="Verdana"/>
              </a:rPr>
              <a:t>Phase de test avec l'équipe de livraison</a:t>
            </a:r>
            <a:endParaRPr b="0" i="0" sz="700" u="none" cap="none" strike="noStrike">
              <a:solidFill>
                <a:schemeClr val="dk1"/>
              </a:solidFill>
              <a:latin typeface="Calibri"/>
              <a:ea typeface="Calibri"/>
              <a:cs typeface="Calibri"/>
              <a:sym typeface="Calibri"/>
            </a:endParaRPr>
          </a:p>
        </p:txBody>
      </p:sp>
      <p:sp>
        <p:nvSpPr>
          <p:cNvPr id="1255" name="Google Shape;1255;g32b6256a20b_0_114"/>
          <p:cNvSpPr/>
          <p:nvPr/>
        </p:nvSpPr>
        <p:spPr>
          <a:xfrm>
            <a:off x="1271016" y="4123944"/>
            <a:ext cx="118800" cy="118800"/>
          </a:xfrm>
          <a:prstGeom prst="roundRect">
            <a:avLst>
              <a:gd fmla="val 15385" name="adj"/>
            </a:avLst>
          </a:prstGeom>
          <a:solidFill>
            <a:srgbClr val="FFFFFF"/>
          </a:solidFill>
          <a:ln cap="flat" cmpd="sng" w="9525">
            <a:solidFill>
              <a:srgbClr val="0613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g32b6256a20b_0_114"/>
          <p:cNvSpPr/>
          <p:nvPr/>
        </p:nvSpPr>
        <p:spPr>
          <a:xfrm>
            <a:off x="1252728" y="4407408"/>
            <a:ext cx="4572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IT - Data</a:t>
            </a:r>
            <a:endParaRPr b="0" i="0" sz="500" u="none" cap="none" strike="noStrike">
              <a:solidFill>
                <a:schemeClr val="dk1"/>
              </a:solidFill>
              <a:latin typeface="Calibri"/>
              <a:ea typeface="Calibri"/>
              <a:cs typeface="Calibri"/>
              <a:sym typeface="Calibri"/>
            </a:endParaRPr>
          </a:p>
        </p:txBody>
      </p:sp>
      <p:sp>
        <p:nvSpPr>
          <p:cNvPr id="1257" name="Google Shape;1257;g32b6256a20b_0_114"/>
          <p:cNvSpPr/>
          <p:nvPr/>
        </p:nvSpPr>
        <p:spPr>
          <a:xfrm>
            <a:off x="1764792" y="440740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58" name="Google Shape;1258;g32b6256a20b_0_114"/>
          <p:cNvPicPr preferRelativeResize="0"/>
          <p:nvPr/>
        </p:nvPicPr>
        <p:blipFill rotWithShape="1">
          <a:blip r:embed="rId8">
            <a:alphaModFix/>
          </a:blip>
          <a:srcRect b="0" l="0" r="0" t="0"/>
          <a:stretch/>
        </p:blipFill>
        <p:spPr>
          <a:xfrm>
            <a:off x="3282696" y="4443984"/>
            <a:ext cx="82296" cy="82296"/>
          </a:xfrm>
          <a:prstGeom prst="rect">
            <a:avLst/>
          </a:prstGeom>
          <a:noFill/>
          <a:ln>
            <a:noFill/>
          </a:ln>
        </p:spPr>
      </p:pic>
      <p:sp>
        <p:nvSpPr>
          <p:cNvPr id="1259" name="Google Shape;1259;g32b6256a20b_0_114"/>
          <p:cNvSpPr/>
          <p:nvPr/>
        </p:nvSpPr>
        <p:spPr>
          <a:xfrm>
            <a:off x="3383280" y="4407408"/>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61333"/>
              </a:buClr>
              <a:buSzPts val="500"/>
              <a:buFont typeface="Verdana"/>
              <a:buNone/>
            </a:pPr>
            <a:r>
              <a:rPr b="0" i="0" lang="fr" sz="500" u="none" cap="none" strike="noStrike">
                <a:solidFill>
                  <a:srgbClr val="061333"/>
                </a:solidFill>
                <a:latin typeface="Verdana"/>
                <a:ea typeface="Verdana"/>
                <a:cs typeface="Verdana"/>
                <a:sym typeface="Verdana"/>
              </a:rPr>
              <a:t>07/01/2025</a:t>
            </a:r>
            <a:endParaRPr b="0" i="0" sz="500" u="none" cap="none" strike="noStrike">
              <a:solidFill>
                <a:schemeClr val="dk1"/>
              </a:solidFill>
              <a:latin typeface="Calibri"/>
              <a:ea typeface="Calibri"/>
              <a:cs typeface="Calibri"/>
              <a:sym typeface="Calibri"/>
            </a:endParaRPr>
          </a:p>
        </p:txBody>
      </p:sp>
      <p:sp>
        <p:nvSpPr>
          <p:cNvPr id="1260" name="Google Shape;1260;g32b6256a20b_0_114"/>
          <p:cNvSpPr/>
          <p:nvPr/>
        </p:nvSpPr>
        <p:spPr>
          <a:xfrm>
            <a:off x="3383280" y="4480560"/>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61333"/>
              </a:buClr>
              <a:buSzPts val="500"/>
              <a:buFont typeface="Verdana"/>
              <a:buNone/>
            </a:pPr>
            <a:r>
              <a:rPr b="0" i="0" lang="fr" sz="500" u="none" cap="none" strike="noStrike">
                <a:solidFill>
                  <a:srgbClr val="061333"/>
                </a:solidFill>
                <a:latin typeface="Verdana"/>
                <a:ea typeface="Verdana"/>
                <a:cs typeface="Verdana"/>
                <a:sym typeface="Verdana"/>
              </a:rPr>
              <a:t>09/30/2025</a:t>
            </a:r>
            <a:endParaRPr b="0" i="0" sz="500" u="none" cap="none" strike="noStrike">
              <a:solidFill>
                <a:schemeClr val="dk1"/>
              </a:solidFill>
              <a:latin typeface="Calibri"/>
              <a:ea typeface="Calibri"/>
              <a:cs typeface="Calibri"/>
              <a:sym typeface="Calibri"/>
            </a:endParaRPr>
          </a:p>
        </p:txBody>
      </p:sp>
      <p:sp>
        <p:nvSpPr>
          <p:cNvPr id="1261" name="Google Shape;1261;g32b6256a20b_0_114"/>
          <p:cNvSpPr/>
          <p:nvPr/>
        </p:nvSpPr>
        <p:spPr>
          <a:xfrm>
            <a:off x="4023360" y="1097280"/>
            <a:ext cx="2743200" cy="502800"/>
          </a:xfrm>
          <a:prstGeom prst="roundRect">
            <a:avLst>
              <a:gd fmla="val 9091" name="adj"/>
            </a:avLst>
          </a:prstGeom>
          <a:solidFill>
            <a:srgbClr val="EEF1F4"/>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g32b6256a20b_0_114"/>
          <p:cNvSpPr/>
          <p:nvPr/>
        </p:nvSpPr>
        <p:spPr>
          <a:xfrm>
            <a:off x="4078224" y="1152144"/>
            <a:ext cx="2633400" cy="393300"/>
          </a:xfrm>
          <a:prstGeom prst="rect">
            <a:avLst/>
          </a:prstGeom>
          <a:noFill/>
          <a:ln>
            <a:noFill/>
          </a:ln>
        </p:spPr>
        <p:txBody>
          <a:bodyPr anchorCtr="0" anchor="t" bIns="0" lIns="228600" spcFirstLastPara="1" rIns="0" wrap="square" tIns="0">
            <a:noAutofit/>
          </a:bodyPr>
          <a:lstStyle/>
          <a:p>
            <a:pPr indent="0" lvl="0" marL="0" marR="0" rtl="0" algn="l">
              <a:spcBef>
                <a:spcPts val="0"/>
              </a:spcBef>
              <a:spcAft>
                <a:spcPts val="0"/>
              </a:spcAft>
              <a:buClr>
                <a:srgbClr val="000000"/>
              </a:buClr>
              <a:buSzPts val="700"/>
              <a:buFont typeface="Verdana"/>
              <a:buNone/>
            </a:pPr>
            <a:r>
              <a:rPr b="0" i="0" lang="fr" sz="700" u="none" cap="none" strike="noStrike">
                <a:solidFill>
                  <a:srgbClr val="000000"/>
                </a:solidFill>
                <a:latin typeface="Verdana"/>
                <a:ea typeface="Verdana"/>
                <a:cs typeface="Verdana"/>
                <a:sym typeface="Verdana"/>
              </a:rPr>
              <a:t>Validation des maquettes de l'interface</a:t>
            </a:r>
            <a:endParaRPr b="0" i="0" sz="700" u="none" cap="none" strike="noStrike">
              <a:solidFill>
                <a:schemeClr val="dk1"/>
              </a:solidFill>
              <a:latin typeface="Calibri"/>
              <a:ea typeface="Calibri"/>
              <a:cs typeface="Calibri"/>
              <a:sym typeface="Calibri"/>
            </a:endParaRPr>
          </a:p>
        </p:txBody>
      </p:sp>
      <p:sp>
        <p:nvSpPr>
          <p:cNvPr id="1263" name="Google Shape;1263;g32b6256a20b_0_114"/>
          <p:cNvSpPr/>
          <p:nvPr/>
        </p:nvSpPr>
        <p:spPr>
          <a:xfrm>
            <a:off x="4105656" y="1152144"/>
            <a:ext cx="118800" cy="118800"/>
          </a:xfrm>
          <a:prstGeom prst="roundRect">
            <a:avLst>
              <a:gd fmla="val 15385" name="adj"/>
            </a:avLst>
          </a:prstGeom>
          <a:solidFill>
            <a:srgbClr val="FFFFFF"/>
          </a:solidFill>
          <a:ln cap="flat" cmpd="sng" w="9525">
            <a:solidFill>
              <a:srgbClr val="13A27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64" name="Google Shape;1264;g32b6256a20b_0_114"/>
          <p:cNvPicPr preferRelativeResize="0"/>
          <p:nvPr/>
        </p:nvPicPr>
        <p:blipFill rotWithShape="1">
          <a:blip r:embed="rId6">
            <a:alphaModFix/>
          </a:blip>
          <a:srcRect b="0" l="0" r="0" t="0"/>
          <a:stretch/>
        </p:blipFill>
        <p:spPr>
          <a:xfrm>
            <a:off x="4123944" y="1170432"/>
            <a:ext cx="82296" cy="82296"/>
          </a:xfrm>
          <a:prstGeom prst="rect">
            <a:avLst/>
          </a:prstGeom>
          <a:noFill/>
          <a:ln>
            <a:noFill/>
          </a:ln>
        </p:spPr>
      </p:pic>
      <p:sp>
        <p:nvSpPr>
          <p:cNvPr id="1265" name="Google Shape;1265;g32b6256a20b_0_114"/>
          <p:cNvSpPr/>
          <p:nvPr/>
        </p:nvSpPr>
        <p:spPr>
          <a:xfrm>
            <a:off x="4087368" y="1435608"/>
            <a:ext cx="4572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Direction générale</a:t>
            </a:r>
            <a:endParaRPr b="0" i="0" sz="500" u="none" cap="none" strike="noStrike">
              <a:solidFill>
                <a:schemeClr val="dk1"/>
              </a:solidFill>
              <a:latin typeface="Calibri"/>
              <a:ea typeface="Calibri"/>
              <a:cs typeface="Calibri"/>
              <a:sym typeface="Calibri"/>
            </a:endParaRPr>
          </a:p>
        </p:txBody>
      </p:sp>
      <p:sp>
        <p:nvSpPr>
          <p:cNvPr id="1266" name="Google Shape;1266;g32b6256a20b_0_114"/>
          <p:cNvSpPr/>
          <p:nvPr/>
        </p:nvSpPr>
        <p:spPr>
          <a:xfrm>
            <a:off x="4599432" y="1435608"/>
            <a:ext cx="201300" cy="128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a:t>
            </a:r>
            <a:endParaRPr b="0" i="0" sz="500" u="none" cap="none" strike="noStrike">
              <a:solidFill>
                <a:schemeClr val="dk1"/>
              </a:solidFill>
              <a:latin typeface="Calibri"/>
              <a:ea typeface="Calibri"/>
              <a:cs typeface="Calibri"/>
              <a:sym typeface="Calibri"/>
            </a:endParaRPr>
          </a:p>
        </p:txBody>
      </p:sp>
      <p:pic>
        <p:nvPicPr>
          <p:cNvPr descr="preencoded.png" id="1267" name="Google Shape;1267;g32b6256a20b_0_114"/>
          <p:cNvPicPr preferRelativeResize="0"/>
          <p:nvPr/>
        </p:nvPicPr>
        <p:blipFill rotWithShape="1">
          <a:blip r:embed="rId7">
            <a:alphaModFix/>
          </a:blip>
          <a:srcRect b="0" l="0" r="0" t="0"/>
          <a:stretch/>
        </p:blipFill>
        <p:spPr>
          <a:xfrm>
            <a:off x="6117336" y="1472184"/>
            <a:ext cx="82296" cy="82296"/>
          </a:xfrm>
          <a:prstGeom prst="rect">
            <a:avLst/>
          </a:prstGeom>
          <a:noFill/>
          <a:ln>
            <a:noFill/>
          </a:ln>
        </p:spPr>
      </p:pic>
      <p:sp>
        <p:nvSpPr>
          <p:cNvPr id="1268" name="Google Shape;1268;g32b6256a20b_0_114"/>
          <p:cNvSpPr/>
          <p:nvPr/>
        </p:nvSpPr>
        <p:spPr>
          <a:xfrm>
            <a:off x="6217920" y="1435608"/>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07/01/2025</a:t>
            </a:r>
            <a:endParaRPr b="0" i="0" sz="500" u="none" cap="none" strike="noStrike">
              <a:solidFill>
                <a:schemeClr val="dk1"/>
              </a:solidFill>
              <a:latin typeface="Calibri"/>
              <a:ea typeface="Calibri"/>
              <a:cs typeface="Calibri"/>
              <a:sym typeface="Calibri"/>
            </a:endParaRPr>
          </a:p>
        </p:txBody>
      </p:sp>
      <p:sp>
        <p:nvSpPr>
          <p:cNvPr id="1269" name="Google Shape;1269;g32b6256a20b_0_114"/>
          <p:cNvSpPr/>
          <p:nvPr/>
        </p:nvSpPr>
        <p:spPr>
          <a:xfrm>
            <a:off x="6217920" y="1508760"/>
            <a:ext cx="1554600" cy="12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500"/>
              <a:buFont typeface="Verdana"/>
              <a:buNone/>
            </a:pPr>
            <a:r>
              <a:rPr b="0" i="0" lang="fr" sz="500" u="none" cap="none" strike="noStrike">
                <a:solidFill>
                  <a:srgbClr val="000000"/>
                </a:solidFill>
                <a:latin typeface="Verdana"/>
                <a:ea typeface="Verdana"/>
                <a:cs typeface="Verdana"/>
                <a:sym typeface="Verdana"/>
              </a:rPr>
              <a:t>09/30/2025</a:t>
            </a:r>
            <a:endParaRPr b="0" i="0" sz="500" u="none" cap="none" strike="noStrike">
              <a:solidFill>
                <a:schemeClr val="dk1"/>
              </a:solidFill>
              <a:latin typeface="Calibri"/>
              <a:ea typeface="Calibri"/>
              <a:cs typeface="Calibri"/>
              <a:sym typeface="Calibri"/>
            </a:endParaRPr>
          </a:p>
        </p:txBody>
      </p:sp>
      <p:sp>
        <p:nvSpPr>
          <p:cNvPr id="1270" name="Google Shape;1270;g32b6256a20b_0_114"/>
          <p:cNvSpPr/>
          <p:nvPr/>
        </p:nvSpPr>
        <p:spPr>
          <a:xfrm>
            <a:off x="7360920" y="777240"/>
            <a:ext cx="1554600" cy="4046100"/>
          </a:xfrm>
          <a:prstGeom prst="roundRect">
            <a:avLst>
              <a:gd fmla="val 5882"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g32b6256a20b_0_114"/>
          <p:cNvSpPr/>
          <p:nvPr/>
        </p:nvSpPr>
        <p:spPr>
          <a:xfrm>
            <a:off x="7452360" y="868680"/>
            <a:ext cx="1371600" cy="155400"/>
          </a:xfrm>
          <a:prstGeom prst="rect">
            <a:avLst/>
          </a:prstGeom>
          <a:noFill/>
          <a:ln>
            <a:noFill/>
          </a:ln>
        </p:spPr>
        <p:txBody>
          <a:bodyPr anchorCtr="0" anchor="t" bIns="0" lIns="190500" spcFirstLastPara="1" rIns="0" wrap="square" tIns="0">
            <a:noAutofit/>
          </a:bodyPr>
          <a:lstStyle/>
          <a:p>
            <a:pPr indent="0" lvl="0" marL="0" marR="0" rtl="0" algn="l">
              <a:spcBef>
                <a:spcPts val="0"/>
              </a:spcBef>
              <a:spcAft>
                <a:spcPts val="0"/>
              </a:spcAft>
              <a:buClr>
                <a:srgbClr val="061333"/>
              </a:buClr>
              <a:buSzPts val="850"/>
              <a:buFont typeface="Verdana"/>
              <a:buNone/>
            </a:pPr>
            <a:r>
              <a:rPr b="1" i="0" lang="fr" sz="850" u="none" cap="none" strike="noStrike">
                <a:solidFill>
                  <a:srgbClr val="061333"/>
                </a:solidFill>
                <a:latin typeface="Verdana"/>
                <a:ea typeface="Verdana"/>
                <a:cs typeface="Verdana"/>
                <a:sym typeface="Verdana"/>
              </a:rPr>
              <a:t>Deliverables ( 0 )</a:t>
            </a:r>
            <a:endParaRPr b="0" i="0" sz="850" u="none" cap="none" strike="noStrike">
              <a:solidFill>
                <a:schemeClr val="dk1"/>
              </a:solidFill>
              <a:latin typeface="Calibri"/>
              <a:ea typeface="Calibri"/>
              <a:cs typeface="Calibri"/>
              <a:sym typeface="Calibri"/>
            </a:endParaRPr>
          </a:p>
        </p:txBody>
      </p:sp>
      <p:pic>
        <p:nvPicPr>
          <p:cNvPr descr="preencoded.png" id="1272" name="Google Shape;1272;g32b6256a20b_0_114"/>
          <p:cNvPicPr preferRelativeResize="0"/>
          <p:nvPr/>
        </p:nvPicPr>
        <p:blipFill rotWithShape="1">
          <a:blip r:embed="rId9">
            <a:alphaModFix/>
          </a:blip>
          <a:srcRect b="0" l="0" r="0" t="0"/>
          <a:stretch/>
        </p:blipFill>
        <p:spPr>
          <a:xfrm>
            <a:off x="7452360" y="868680"/>
            <a:ext cx="124358" cy="124358"/>
          </a:xfrm>
          <a:prstGeom prst="rect">
            <a:avLst/>
          </a:prstGeom>
          <a:noFill/>
          <a:ln>
            <a:noFill/>
          </a:ln>
        </p:spPr>
      </p:pic>
      <p:sp>
        <p:nvSpPr>
          <p:cNvPr id="1273" name="Google Shape;1273;g32b6256a20b_0_114"/>
          <p:cNvSpPr/>
          <p:nvPr/>
        </p:nvSpPr>
        <p:spPr>
          <a:xfrm>
            <a:off x="7452360" y="1069848"/>
            <a:ext cx="1371600" cy="274200"/>
          </a:xfrm>
          <a:prstGeom prst="roundRect">
            <a:avLst>
              <a:gd fmla="val 16667" name="adj"/>
            </a:avLst>
          </a:prstGeom>
          <a:solidFill>
            <a:srgbClr val="EEF1F4"/>
          </a:solidFill>
          <a:ln>
            <a:noFill/>
          </a:ln>
        </p:spPr>
        <p:txBody>
          <a:bodyPr anchorCtr="0" anchor="ctr" bIns="63500" lIns="63500" spcFirstLastPara="1" rIns="63500" wrap="square" tIns="63500">
            <a:noAutofit/>
          </a:bodyPr>
          <a:lstStyle/>
          <a:p>
            <a:pPr indent="0" lvl="0" marL="0" marR="0" rtl="0" algn="l">
              <a:spcBef>
                <a:spcPts val="0"/>
              </a:spcBef>
              <a:spcAft>
                <a:spcPts val="0"/>
              </a:spcAft>
              <a:buClr>
                <a:schemeClr val="dk1"/>
              </a:buClr>
              <a:buSzPts val="750"/>
              <a:buFont typeface="Calibri"/>
              <a:buNone/>
            </a:pPr>
            <a:r>
              <a:t/>
            </a:r>
            <a:endParaRPr b="0" i="0" sz="750" u="none" cap="none" strike="noStrike">
              <a:solidFill>
                <a:schemeClr val="dk1"/>
              </a:solidFill>
              <a:latin typeface="Calibri"/>
              <a:ea typeface="Calibri"/>
              <a:cs typeface="Calibri"/>
              <a:sym typeface="Calibri"/>
            </a:endParaRPr>
          </a:p>
        </p:txBody>
      </p:sp>
      <p:sp>
        <p:nvSpPr>
          <p:cNvPr id="1274" name="Google Shape;1274;g32b6256a20b_0_114"/>
          <p:cNvSpPr/>
          <p:nvPr/>
        </p:nvSpPr>
        <p:spPr>
          <a:xfrm>
            <a:off x="7452360" y="1389888"/>
            <a:ext cx="1371600" cy="274200"/>
          </a:xfrm>
          <a:prstGeom prst="roundRect">
            <a:avLst>
              <a:gd fmla="val 16667" name="adj"/>
            </a:avLst>
          </a:prstGeom>
          <a:solidFill>
            <a:srgbClr val="EEF1F4"/>
          </a:solidFill>
          <a:ln>
            <a:noFill/>
          </a:ln>
        </p:spPr>
        <p:txBody>
          <a:bodyPr anchorCtr="0" anchor="ctr" bIns="63500" lIns="63500" spcFirstLastPara="1" rIns="63500" wrap="square" tIns="63500">
            <a:noAutofit/>
          </a:bodyPr>
          <a:lstStyle/>
          <a:p>
            <a:pPr indent="0" lvl="0" marL="0" marR="0" rtl="0" algn="l">
              <a:spcBef>
                <a:spcPts val="0"/>
              </a:spcBef>
              <a:spcAft>
                <a:spcPts val="0"/>
              </a:spcAft>
              <a:buClr>
                <a:schemeClr val="dk1"/>
              </a:buClr>
              <a:buSzPts val="750"/>
              <a:buFont typeface="Calibri"/>
              <a:buNone/>
            </a:pPr>
            <a:r>
              <a:t/>
            </a:r>
            <a:endParaRPr b="0" i="0" sz="750" u="none" cap="none" strike="noStrike">
              <a:solidFill>
                <a:schemeClr val="dk1"/>
              </a:solidFill>
              <a:latin typeface="Calibri"/>
              <a:ea typeface="Calibri"/>
              <a:cs typeface="Calibri"/>
              <a:sym typeface="Calibri"/>
            </a:endParaRPr>
          </a:p>
        </p:txBody>
      </p:sp>
      <p:sp>
        <p:nvSpPr>
          <p:cNvPr id="1275" name="Google Shape;1275;g32b6256a20b_0_114"/>
          <p:cNvSpPr txBox="1"/>
          <p:nvPr>
            <p:ph idx="4294967295" type="sldNum"/>
          </p:nvPr>
        </p:nvSpPr>
        <p:spPr>
          <a:xfrm>
            <a:off x="0" y="4777740"/>
            <a:ext cx="685800" cy="365700"/>
          </a:xfrm>
          <a:prstGeom prst="rect">
            <a:avLst/>
          </a:prstGeom>
          <a:noFill/>
          <a:ln>
            <a:noFill/>
          </a:ln>
        </p:spPr>
        <p:txBody>
          <a:bodyPr anchorCtr="0" anchor="t" bIns="101600" lIns="101600" spcFirstLastPara="1" rIns="101600" wrap="square" tIns="101600">
            <a:noAutofit/>
          </a:bodyPr>
          <a:lstStyle/>
          <a:p>
            <a:pPr indent="0" lvl="0" marL="0" marR="0" rtl="0" algn="l">
              <a:spcBef>
                <a:spcPts val="0"/>
              </a:spcBef>
              <a:spcAft>
                <a:spcPts val="0"/>
              </a:spcAft>
              <a:buNone/>
            </a:pPr>
            <a:fld id="{00000000-1234-1234-1234-123412341234}" type="slidenum">
              <a:rPr b="0" i="0" lang="fr" sz="1200" u="none" cap="none" strike="noStrike">
                <a:solidFill>
                  <a:srgbClr val="B3C3CE"/>
                </a:solidFill>
                <a:latin typeface="Calibri"/>
                <a:ea typeface="Calibri"/>
                <a:cs typeface="Calibri"/>
                <a:sym typeface="Calibri"/>
              </a:rPr>
              <a:t>‹#›</a:t>
            </a:fld>
            <a:endParaRPr b="0" i="0" sz="1200" u="none" cap="none" strike="noStrike">
              <a:solidFill>
                <a:srgbClr val="B3C3CE"/>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grpSp>
        <p:nvGrpSpPr>
          <p:cNvPr id="1281" name="Google Shape;1281;g32b6256a20b_0_227"/>
          <p:cNvGrpSpPr/>
          <p:nvPr/>
        </p:nvGrpSpPr>
        <p:grpSpPr>
          <a:xfrm>
            <a:off x="822960" y="64008"/>
            <a:ext cx="8184000" cy="4942392"/>
            <a:chOff x="822960" y="64008"/>
            <a:chExt cx="8184000" cy="4942392"/>
          </a:xfrm>
        </p:grpSpPr>
        <p:sp>
          <p:nvSpPr>
            <p:cNvPr id="1282" name="Google Shape;1282;g32b6256a20b_0_227"/>
            <p:cNvSpPr/>
            <p:nvPr/>
          </p:nvSpPr>
          <p:spPr>
            <a:xfrm>
              <a:off x="822960" y="137160"/>
              <a:ext cx="8184000" cy="5487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g32b6256a20b_0_227"/>
            <p:cNvSpPr/>
            <p:nvPr/>
          </p:nvSpPr>
          <p:spPr>
            <a:xfrm>
              <a:off x="822960" y="685800"/>
              <a:ext cx="8184000" cy="4320600"/>
            </a:xfrm>
            <a:prstGeom prst="round2SameRect">
              <a:avLst>
                <a:gd fmla="val 0" name="adj1"/>
                <a:gd fmla="val 3000" name="adj2"/>
              </a:avLst>
            </a:prstGeom>
            <a:solidFill>
              <a:srgbClr val="F1F4F6"/>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g32b6256a20b_0_227"/>
            <p:cNvSpPr/>
            <p:nvPr/>
          </p:nvSpPr>
          <p:spPr>
            <a:xfrm>
              <a:off x="914400" y="274320"/>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85" name="Google Shape;1285;g32b6256a20b_0_227"/>
            <p:cNvPicPr preferRelativeResize="0"/>
            <p:nvPr/>
          </p:nvPicPr>
          <p:blipFill rotWithShape="1">
            <a:blip r:embed="rId3">
              <a:alphaModFix/>
            </a:blip>
            <a:srcRect b="0" l="0" r="0" t="0"/>
            <a:stretch/>
          </p:blipFill>
          <p:spPr>
            <a:xfrm>
              <a:off x="969264" y="329184"/>
              <a:ext cx="164592" cy="164592"/>
            </a:xfrm>
            <a:prstGeom prst="rect">
              <a:avLst/>
            </a:prstGeom>
            <a:noFill/>
            <a:ln>
              <a:noFill/>
            </a:ln>
          </p:spPr>
        </p:pic>
        <p:sp>
          <p:nvSpPr>
            <p:cNvPr id="1286" name="Google Shape;1286;g32b6256a20b_0_227"/>
            <p:cNvSpPr/>
            <p:nvPr/>
          </p:nvSpPr>
          <p:spPr>
            <a:xfrm>
              <a:off x="1188720" y="64008"/>
              <a:ext cx="7818000" cy="548700"/>
            </a:xfrm>
            <a:prstGeom prst="rect">
              <a:avLst/>
            </a:prstGeom>
            <a:noFill/>
            <a:ln>
              <a:noFill/>
            </a:ln>
          </p:spPr>
          <p:txBody>
            <a:bodyPr anchorCtr="0" anchor="ctr" bIns="101600" lIns="101600" spcFirstLastPara="1" rIns="101600" wrap="square" tIns="101600">
              <a:noAutofit/>
            </a:bodyPr>
            <a:lstStyle/>
            <a:p>
              <a:pPr indent="0" lvl="0" marL="0" marR="0" rtl="0" algn="l">
                <a:spcBef>
                  <a:spcPts val="0"/>
                </a:spcBef>
                <a:spcAft>
                  <a:spcPts val="0"/>
                </a:spcAft>
                <a:buClr>
                  <a:srgbClr val="26553F"/>
                </a:buClr>
                <a:buSzPts val="850"/>
                <a:buFont typeface="Verdana"/>
                <a:buNone/>
              </a:pPr>
              <a:r>
                <a:rPr b="0" i="0" lang="fr" sz="850" u="none" cap="none" strike="noStrike">
                  <a:solidFill>
                    <a:srgbClr val="26553F"/>
                  </a:solidFill>
                  <a:latin typeface="Verdana"/>
                  <a:ea typeface="Verdana"/>
                  <a:cs typeface="Verdana"/>
                  <a:sym typeface="Verdana"/>
                </a:rPr>
                <a:t>Intégration du module de livraison à domicile</a:t>
              </a:r>
              <a:endParaRPr b="0" i="0" sz="850" u="none" cap="none" strike="noStrike">
                <a:solidFill>
                  <a:schemeClr val="dk1"/>
                </a:solidFill>
                <a:latin typeface="Calibri"/>
                <a:ea typeface="Calibri"/>
                <a:cs typeface="Calibri"/>
                <a:sym typeface="Calibri"/>
              </a:endParaRPr>
            </a:p>
          </p:txBody>
        </p:sp>
        <p:sp>
          <p:nvSpPr>
            <p:cNvPr id="1287" name="Google Shape;1287;g32b6256a20b_0_227"/>
            <p:cNvSpPr/>
            <p:nvPr/>
          </p:nvSpPr>
          <p:spPr>
            <a:xfrm>
              <a:off x="1188720" y="219456"/>
              <a:ext cx="7818000" cy="548700"/>
            </a:xfrm>
            <a:prstGeom prst="rect">
              <a:avLst/>
            </a:prstGeom>
            <a:noFill/>
            <a:ln>
              <a:noFill/>
            </a:ln>
          </p:spPr>
          <p:txBody>
            <a:bodyPr anchorCtr="0" anchor="ctr" bIns="101600" lIns="101600" spcFirstLastPara="1" rIns="101600" wrap="square" tIns="101600">
              <a:noAutofit/>
            </a:bodyPr>
            <a:lstStyle/>
            <a:p>
              <a:pPr indent="0" lvl="0" marL="0" marR="0" rtl="0" algn="l">
                <a:spcBef>
                  <a:spcPts val="0"/>
                </a:spcBef>
                <a:spcAft>
                  <a:spcPts val="0"/>
                </a:spcAft>
                <a:buClr>
                  <a:srgbClr val="061333"/>
                </a:buClr>
                <a:buSzPts val="700"/>
                <a:buFont typeface="Verdana"/>
                <a:buNone/>
              </a:pPr>
              <a:r>
                <a:rPr b="0" i="0" lang="fr" sz="700" u="none" cap="none" strike="noStrike">
                  <a:solidFill>
                    <a:srgbClr val="061333"/>
                  </a:solidFill>
                  <a:latin typeface="Verdana"/>
                  <a:ea typeface="Verdana"/>
                  <a:cs typeface="Verdana"/>
                  <a:sym typeface="Verdana"/>
                </a:rPr>
                <a:t>AQM-P9</a:t>
              </a:r>
              <a:endParaRPr b="0" i="0" sz="700" u="none" cap="none" strike="noStrike">
                <a:solidFill>
                  <a:schemeClr val="dk1"/>
                </a:solidFill>
                <a:latin typeface="Calibri"/>
                <a:ea typeface="Calibri"/>
                <a:cs typeface="Calibri"/>
                <a:sym typeface="Calibri"/>
              </a:endParaRPr>
            </a:p>
          </p:txBody>
        </p:sp>
        <p:sp>
          <p:nvSpPr>
            <p:cNvPr id="1288" name="Google Shape;1288;g32b6256a20b_0_227"/>
            <p:cNvSpPr/>
            <p:nvPr/>
          </p:nvSpPr>
          <p:spPr>
            <a:xfrm>
              <a:off x="1005840" y="777240"/>
              <a:ext cx="6263700" cy="4046100"/>
            </a:xfrm>
            <a:prstGeom prst="roundRect">
              <a:avLst>
                <a:gd fmla="val 226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g32b6256a20b_0_227"/>
            <p:cNvSpPr/>
            <p:nvPr/>
          </p:nvSpPr>
          <p:spPr>
            <a:xfrm>
              <a:off x="1188720" y="868680"/>
              <a:ext cx="1371600" cy="155400"/>
            </a:xfrm>
            <a:prstGeom prst="rect">
              <a:avLst/>
            </a:prstGeom>
            <a:noFill/>
            <a:ln>
              <a:noFill/>
            </a:ln>
          </p:spPr>
          <p:txBody>
            <a:bodyPr anchorCtr="0" anchor="t" bIns="0" lIns="190500" spcFirstLastPara="1" rIns="0" wrap="square" tIns="0">
              <a:noAutofit/>
            </a:bodyPr>
            <a:lstStyle/>
            <a:p>
              <a:pPr indent="0" lvl="0" marL="0" marR="0" rtl="0" algn="l">
                <a:spcBef>
                  <a:spcPts val="0"/>
                </a:spcBef>
                <a:spcAft>
                  <a:spcPts val="0"/>
                </a:spcAft>
                <a:buClr>
                  <a:srgbClr val="061333"/>
                </a:buClr>
                <a:buSzPts val="850"/>
                <a:buFont typeface="Verdana"/>
                <a:buNone/>
              </a:pPr>
              <a:r>
                <a:rPr b="1" i="0" lang="fr" sz="850" u="none" cap="none" strike="noStrike">
                  <a:solidFill>
                    <a:srgbClr val="061333"/>
                  </a:solidFill>
                  <a:latin typeface="Verdana"/>
                  <a:ea typeface="Verdana"/>
                  <a:cs typeface="Verdana"/>
                  <a:sym typeface="Verdana"/>
                </a:rPr>
                <a:t>Milestones (57%)</a:t>
              </a:r>
              <a:endParaRPr b="0" i="0" sz="850" u="none" cap="none" strike="noStrike">
                <a:solidFill>
                  <a:schemeClr val="dk1"/>
                </a:solidFill>
                <a:latin typeface="Calibri"/>
                <a:ea typeface="Calibri"/>
                <a:cs typeface="Calibri"/>
                <a:sym typeface="Calibri"/>
              </a:endParaRPr>
            </a:p>
          </p:txBody>
        </p:sp>
        <p:pic>
          <p:nvPicPr>
            <p:cNvPr descr="preencoded.png" id="1290" name="Google Shape;1290;g32b6256a20b_0_227"/>
            <p:cNvPicPr preferRelativeResize="0"/>
            <p:nvPr/>
          </p:nvPicPr>
          <p:blipFill rotWithShape="1">
            <a:blip r:embed="rId4">
              <a:alphaModFix/>
            </a:blip>
            <a:srcRect b="0" l="0" r="0" t="0"/>
            <a:stretch/>
          </p:blipFill>
          <p:spPr>
            <a:xfrm>
              <a:off x="1188720" y="868680"/>
              <a:ext cx="124358" cy="124358"/>
            </a:xfrm>
            <a:prstGeom prst="rect">
              <a:avLst/>
            </a:prstGeom>
            <a:noFill/>
            <a:ln>
              <a:noFill/>
            </a:ln>
          </p:spPr>
        </p:pic>
        <p:sp>
          <p:nvSpPr>
            <p:cNvPr id="1291" name="Google Shape;1291;g32b6256a20b_0_227"/>
            <p:cNvSpPr/>
            <p:nvPr/>
          </p:nvSpPr>
          <p:spPr>
            <a:xfrm>
              <a:off x="7360920" y="777240"/>
              <a:ext cx="1554600" cy="4046100"/>
            </a:xfrm>
            <a:prstGeom prst="roundRect">
              <a:avLst>
                <a:gd fmla="val 5882"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2" name="Google Shape;1292;g32b6256a20b_0_227"/>
          <p:cNvSpPr/>
          <p:nvPr/>
        </p:nvSpPr>
        <p:spPr>
          <a:xfrm>
            <a:off x="1188720" y="868680"/>
            <a:ext cx="1371600" cy="155400"/>
          </a:xfrm>
          <a:prstGeom prst="rect">
            <a:avLst/>
          </a:prstGeom>
          <a:noFill/>
          <a:ln>
            <a:noFill/>
          </a:ln>
        </p:spPr>
        <p:txBody>
          <a:bodyPr anchorCtr="0" anchor="t" bIns="0" lIns="190500" spcFirstLastPara="1" rIns="0" wrap="square" tIns="0">
            <a:noAutofit/>
          </a:bodyPr>
          <a:lstStyle/>
          <a:p>
            <a:pPr indent="0" lvl="0" marL="0" marR="0" rtl="0" algn="l">
              <a:spcBef>
                <a:spcPts val="0"/>
              </a:spcBef>
              <a:spcAft>
                <a:spcPts val="0"/>
              </a:spcAft>
              <a:buClr>
                <a:srgbClr val="061333"/>
              </a:buClr>
              <a:buSzPts val="850"/>
              <a:buFont typeface="Verdana"/>
              <a:buNone/>
            </a:pPr>
            <a:r>
              <a:rPr b="1" i="0" lang="fr" sz="850" u="none" cap="none" strike="noStrike">
                <a:solidFill>
                  <a:srgbClr val="061333"/>
                </a:solidFill>
                <a:latin typeface="Verdana"/>
                <a:ea typeface="Verdana"/>
                <a:cs typeface="Verdana"/>
                <a:sym typeface="Verdana"/>
              </a:rPr>
              <a:t>Milestones (57%)</a:t>
            </a:r>
            <a:endParaRPr b="0" i="0" sz="850" u="none" cap="none" strike="noStrike">
              <a:solidFill>
                <a:schemeClr val="dk1"/>
              </a:solidFill>
              <a:latin typeface="Calibri"/>
              <a:ea typeface="Calibri"/>
              <a:cs typeface="Calibri"/>
              <a:sym typeface="Calibri"/>
            </a:endParaRPr>
          </a:p>
        </p:txBody>
      </p:sp>
      <p:pic>
        <p:nvPicPr>
          <p:cNvPr descr="preencoded.png" id="1293" name="Google Shape;1293;g32b6256a20b_0_227"/>
          <p:cNvPicPr preferRelativeResize="0"/>
          <p:nvPr/>
        </p:nvPicPr>
        <p:blipFill rotWithShape="1">
          <a:blip r:embed="rId4">
            <a:alphaModFix/>
          </a:blip>
          <a:srcRect b="0" l="0" r="0" t="0"/>
          <a:stretch/>
        </p:blipFill>
        <p:spPr>
          <a:xfrm>
            <a:off x="1188720" y="868680"/>
            <a:ext cx="124358" cy="124358"/>
          </a:xfrm>
          <a:prstGeom prst="rect">
            <a:avLst/>
          </a:prstGeom>
          <a:noFill/>
          <a:ln>
            <a:noFill/>
          </a:ln>
        </p:spPr>
      </p:pic>
      <p:sp>
        <p:nvSpPr>
          <p:cNvPr id="1294" name="Google Shape;1294;g32b6256a20b_0_227"/>
          <p:cNvSpPr txBox="1"/>
          <p:nvPr>
            <p:ph idx="4294967295" type="sldNum"/>
          </p:nvPr>
        </p:nvSpPr>
        <p:spPr>
          <a:xfrm>
            <a:off x="0" y="4777740"/>
            <a:ext cx="685800" cy="365700"/>
          </a:xfrm>
          <a:prstGeom prst="rect">
            <a:avLst/>
          </a:prstGeom>
          <a:noFill/>
          <a:ln>
            <a:noFill/>
          </a:ln>
        </p:spPr>
        <p:txBody>
          <a:bodyPr anchorCtr="0" anchor="t" bIns="101600" lIns="101600" spcFirstLastPara="1" rIns="101600" wrap="square" tIns="101600">
            <a:noAutofit/>
          </a:bodyPr>
          <a:lstStyle/>
          <a:p>
            <a:pPr indent="0" lvl="0" marL="0" marR="0" rtl="0" algn="l">
              <a:spcBef>
                <a:spcPts val="0"/>
              </a:spcBef>
              <a:spcAft>
                <a:spcPts val="0"/>
              </a:spcAft>
              <a:buNone/>
            </a:pPr>
            <a:fld id="{00000000-1234-1234-1234-123412341234}" type="slidenum">
              <a:rPr b="0" i="0" lang="fr" sz="1200" u="none" cap="none" strike="noStrike">
                <a:solidFill>
                  <a:srgbClr val="B3C3CE"/>
                </a:solidFill>
                <a:latin typeface="Calibri"/>
                <a:ea typeface="Calibri"/>
                <a:cs typeface="Calibri"/>
                <a:sym typeface="Calibri"/>
              </a:rPr>
              <a:t>‹#›</a:t>
            </a:fld>
            <a:endParaRPr b="0" i="0" sz="1200" u="none" cap="none" strike="noStrike">
              <a:solidFill>
                <a:srgbClr val="B3C3CE"/>
              </a:solidFill>
              <a:latin typeface="Calibri"/>
              <a:ea typeface="Calibri"/>
              <a:cs typeface="Calibri"/>
              <a:sym typeface="Calibri"/>
            </a:endParaRPr>
          </a:p>
        </p:txBody>
      </p:sp>
      <p:grpSp>
        <p:nvGrpSpPr>
          <p:cNvPr id="1295" name="Google Shape;1295;g32b6256a20b_0_227"/>
          <p:cNvGrpSpPr/>
          <p:nvPr/>
        </p:nvGrpSpPr>
        <p:grpSpPr>
          <a:xfrm>
            <a:off x="1188725" y="1086325"/>
            <a:ext cx="2743200" cy="524700"/>
            <a:chOff x="1188725" y="2322400"/>
            <a:chExt cx="2743200" cy="524700"/>
          </a:xfrm>
        </p:grpSpPr>
        <p:sp>
          <p:nvSpPr>
            <p:cNvPr id="1296" name="Google Shape;1296;g32b6256a20b_0_227"/>
            <p:cNvSpPr/>
            <p:nvPr/>
          </p:nvSpPr>
          <p:spPr>
            <a:xfrm>
              <a:off x="1188725" y="2322400"/>
              <a:ext cx="2743200" cy="5247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7" name="Google Shape;1297;g32b6256a20b_0_227"/>
            <p:cNvSpPr/>
            <p:nvPr/>
          </p:nvSpPr>
          <p:spPr>
            <a:xfrm>
              <a:off x="1243575" y="237725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298" name="Google Shape;1298;g32b6256a20b_0_227"/>
            <p:cNvPicPr preferRelativeResize="0"/>
            <p:nvPr/>
          </p:nvPicPr>
          <p:blipFill>
            <a:blip r:embed="rId5">
              <a:alphaModFix/>
            </a:blip>
            <a:stretch>
              <a:fillRect/>
            </a:stretch>
          </p:blipFill>
          <p:spPr>
            <a:xfrm>
              <a:off x="1243564" y="2519431"/>
              <a:ext cx="105150" cy="104633"/>
            </a:xfrm>
            <a:prstGeom prst="rect">
              <a:avLst/>
            </a:prstGeom>
            <a:solidFill>
              <a:schemeClr val="lt1"/>
            </a:solidFill>
            <a:ln>
              <a:noFill/>
            </a:ln>
          </p:spPr>
        </p:pic>
        <p:sp>
          <p:nvSpPr>
            <p:cNvPr id="1299" name="Google Shape;1299;g32b6256a20b_0_227"/>
            <p:cNvSpPr/>
            <p:nvPr/>
          </p:nvSpPr>
          <p:spPr>
            <a:xfrm>
              <a:off x="1937659" y="2506825"/>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1</a:t>
              </a:r>
              <a:endParaRPr sz="1300">
                <a:latin typeface="Montserrat Medium"/>
                <a:ea typeface="Montserrat Medium"/>
                <a:cs typeface="Montserrat Medium"/>
                <a:sym typeface="Montserrat Medium"/>
              </a:endParaRPr>
            </a:p>
          </p:txBody>
        </p:sp>
        <p:sp>
          <p:nvSpPr>
            <p:cNvPr id="1300" name="Google Shape;1300;g32b6256a20b_0_227"/>
            <p:cNvSpPr/>
            <p:nvPr/>
          </p:nvSpPr>
          <p:spPr>
            <a:xfrm>
              <a:off x="2901093" y="2666972"/>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301" name="Google Shape;1301;g32b6256a20b_0_227"/>
            <p:cNvGrpSpPr/>
            <p:nvPr/>
          </p:nvGrpSpPr>
          <p:grpSpPr>
            <a:xfrm>
              <a:off x="2950680" y="2701389"/>
              <a:ext cx="61067" cy="61067"/>
              <a:chOff x="5648375" y="238125"/>
              <a:chExt cx="483125" cy="483125"/>
            </a:xfrm>
          </p:grpSpPr>
          <p:sp>
            <p:nvSpPr>
              <p:cNvPr id="1302" name="Google Shape;1302;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3" name="Google Shape;1303;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4" name="Google Shape;1304;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5" name="Google Shape;1305;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6" name="Google Shape;1306;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7" name="Google Shape;1307;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8" name="Google Shape;1308;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09" name="Google Shape;1309;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10" name="Google Shape;1310;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11" name="Google Shape;1311;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pic>
          <p:nvPicPr>
            <p:cNvPr id="1312" name="Google Shape;1312;g32b6256a20b_0_227"/>
            <p:cNvPicPr preferRelativeResize="0"/>
            <p:nvPr/>
          </p:nvPicPr>
          <p:blipFill>
            <a:blip r:embed="rId6">
              <a:alphaModFix/>
            </a:blip>
            <a:stretch>
              <a:fillRect/>
            </a:stretch>
          </p:blipFill>
          <p:spPr>
            <a:xfrm>
              <a:off x="1989077" y="2544808"/>
              <a:ext cx="60347" cy="53890"/>
            </a:xfrm>
            <a:prstGeom prst="rect">
              <a:avLst/>
            </a:prstGeom>
            <a:noFill/>
            <a:ln>
              <a:noFill/>
            </a:ln>
          </p:spPr>
        </p:pic>
        <p:sp>
          <p:nvSpPr>
            <p:cNvPr id="1313" name="Google Shape;1313;g32b6256a20b_0_227"/>
            <p:cNvSpPr/>
            <p:nvPr/>
          </p:nvSpPr>
          <p:spPr>
            <a:xfrm>
              <a:off x="2187855" y="2506825"/>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a:t>
              </a:r>
              <a:endParaRPr sz="1300">
                <a:latin typeface="Montserrat Medium"/>
                <a:ea typeface="Montserrat Medium"/>
                <a:cs typeface="Montserrat Medium"/>
                <a:sym typeface="Montserrat Medium"/>
              </a:endParaRPr>
            </a:p>
          </p:txBody>
        </p:sp>
        <p:sp>
          <p:nvSpPr>
            <p:cNvPr id="1314" name="Google Shape;1314;g32b6256a20b_0_227"/>
            <p:cNvSpPr/>
            <p:nvPr/>
          </p:nvSpPr>
          <p:spPr>
            <a:xfrm>
              <a:off x="1390596" y="2506800"/>
              <a:ext cx="5487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315" name="Google Shape;1315;g32b6256a20b_0_227"/>
            <p:cNvSpPr/>
            <p:nvPr/>
          </p:nvSpPr>
          <p:spPr>
            <a:xfrm>
              <a:off x="2461051" y="2506825"/>
              <a:ext cx="2781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S</a:t>
              </a:r>
              <a:endParaRPr sz="1300">
                <a:latin typeface="Montserrat Medium"/>
                <a:ea typeface="Montserrat Medium"/>
                <a:cs typeface="Montserrat Medium"/>
                <a:sym typeface="Montserrat Medium"/>
              </a:endParaRPr>
            </a:p>
          </p:txBody>
        </p:sp>
        <p:pic>
          <p:nvPicPr>
            <p:cNvPr id="1316" name="Google Shape;1316;g32b6256a20b_0_227"/>
            <p:cNvPicPr preferRelativeResize="0"/>
            <p:nvPr/>
          </p:nvPicPr>
          <p:blipFill>
            <a:blip r:embed="rId7">
              <a:alphaModFix/>
            </a:blip>
            <a:stretch>
              <a:fillRect/>
            </a:stretch>
          </p:blipFill>
          <p:spPr>
            <a:xfrm>
              <a:off x="2518149" y="2541228"/>
              <a:ext cx="76871" cy="61075"/>
            </a:xfrm>
            <a:prstGeom prst="rect">
              <a:avLst/>
            </a:prstGeom>
            <a:noFill/>
            <a:ln>
              <a:noFill/>
            </a:ln>
          </p:spPr>
        </p:pic>
        <p:pic>
          <p:nvPicPr>
            <p:cNvPr id="1317" name="Google Shape;1317;g32b6256a20b_0_227"/>
            <p:cNvPicPr preferRelativeResize="0"/>
            <p:nvPr/>
          </p:nvPicPr>
          <p:blipFill>
            <a:blip r:embed="rId8">
              <a:alphaModFix/>
            </a:blip>
            <a:stretch>
              <a:fillRect/>
            </a:stretch>
          </p:blipFill>
          <p:spPr>
            <a:xfrm>
              <a:off x="1440589" y="2541214"/>
              <a:ext cx="75513" cy="61075"/>
            </a:xfrm>
            <a:prstGeom prst="rect">
              <a:avLst/>
            </a:prstGeom>
            <a:noFill/>
            <a:ln>
              <a:noFill/>
            </a:ln>
          </p:spPr>
        </p:pic>
        <p:pic>
          <p:nvPicPr>
            <p:cNvPr id="1318" name="Google Shape;1318;g32b6256a20b_0_227"/>
            <p:cNvPicPr preferRelativeResize="0"/>
            <p:nvPr/>
          </p:nvPicPr>
          <p:blipFill>
            <a:blip r:embed="rId9">
              <a:alphaModFix/>
            </a:blip>
            <a:stretch>
              <a:fillRect/>
            </a:stretch>
          </p:blipFill>
          <p:spPr>
            <a:xfrm>
              <a:off x="2236379" y="2541228"/>
              <a:ext cx="61784" cy="61075"/>
            </a:xfrm>
            <a:prstGeom prst="rect">
              <a:avLst/>
            </a:prstGeom>
            <a:noFill/>
            <a:ln>
              <a:noFill/>
            </a:ln>
          </p:spPr>
        </p:pic>
        <p:sp>
          <p:nvSpPr>
            <p:cNvPr id="1319" name="Google Shape;1319;g32b6256a20b_0_227"/>
            <p:cNvSpPr/>
            <p:nvPr/>
          </p:nvSpPr>
          <p:spPr>
            <a:xfrm>
              <a:off x="1240132" y="266697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sp>
          <p:nvSpPr>
            <p:cNvPr id="1320" name="Google Shape;1320;g32b6256a20b_0_227"/>
            <p:cNvSpPr/>
            <p:nvPr/>
          </p:nvSpPr>
          <p:spPr>
            <a:xfrm>
              <a:off x="1422168" y="2666972"/>
              <a:ext cx="664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pic>
          <p:nvPicPr>
            <p:cNvPr id="1321" name="Google Shape;1321;g32b6256a20b_0_227"/>
            <p:cNvPicPr preferRelativeResize="0"/>
            <p:nvPr/>
          </p:nvPicPr>
          <p:blipFill>
            <a:blip r:embed="rId10">
              <a:alphaModFix/>
            </a:blip>
            <a:stretch>
              <a:fillRect/>
            </a:stretch>
          </p:blipFill>
          <p:spPr>
            <a:xfrm>
              <a:off x="1484896" y="2704977"/>
              <a:ext cx="53163" cy="53890"/>
            </a:xfrm>
            <a:prstGeom prst="rect">
              <a:avLst/>
            </a:prstGeom>
            <a:noFill/>
            <a:ln>
              <a:noFill/>
            </a:ln>
          </p:spPr>
        </p:pic>
      </p:grpSp>
      <p:grpSp>
        <p:nvGrpSpPr>
          <p:cNvPr id="1322" name="Google Shape;1322;g32b6256a20b_0_227"/>
          <p:cNvGrpSpPr/>
          <p:nvPr/>
        </p:nvGrpSpPr>
        <p:grpSpPr>
          <a:xfrm>
            <a:off x="4026250" y="1086325"/>
            <a:ext cx="2743200" cy="524700"/>
            <a:chOff x="1188725" y="2893050"/>
            <a:chExt cx="2743200" cy="524700"/>
          </a:xfrm>
        </p:grpSpPr>
        <p:sp>
          <p:nvSpPr>
            <p:cNvPr id="1323" name="Google Shape;1323;g32b6256a20b_0_227"/>
            <p:cNvSpPr/>
            <p:nvPr/>
          </p:nvSpPr>
          <p:spPr>
            <a:xfrm>
              <a:off x="1188725" y="2893050"/>
              <a:ext cx="2743200" cy="5247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g32b6256a20b_0_227"/>
            <p:cNvSpPr/>
            <p:nvPr/>
          </p:nvSpPr>
          <p:spPr>
            <a:xfrm>
              <a:off x="1243575" y="294790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325" name="Google Shape;1325;g32b6256a20b_0_227"/>
            <p:cNvPicPr preferRelativeResize="0"/>
            <p:nvPr/>
          </p:nvPicPr>
          <p:blipFill>
            <a:blip r:embed="rId5">
              <a:alphaModFix/>
            </a:blip>
            <a:stretch>
              <a:fillRect/>
            </a:stretch>
          </p:blipFill>
          <p:spPr>
            <a:xfrm>
              <a:off x="1243564" y="3090081"/>
              <a:ext cx="105150" cy="104633"/>
            </a:xfrm>
            <a:prstGeom prst="rect">
              <a:avLst/>
            </a:prstGeom>
            <a:solidFill>
              <a:schemeClr val="lt1"/>
            </a:solidFill>
            <a:ln>
              <a:noFill/>
            </a:ln>
          </p:spPr>
        </p:pic>
        <p:sp>
          <p:nvSpPr>
            <p:cNvPr id="1326" name="Google Shape;1326;g32b6256a20b_0_227"/>
            <p:cNvSpPr/>
            <p:nvPr/>
          </p:nvSpPr>
          <p:spPr>
            <a:xfrm>
              <a:off x="1852175" y="307747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dépendance</a:t>
              </a:r>
              <a:r>
                <a:rPr lang="fr" sz="500">
                  <a:solidFill>
                    <a:srgbClr val="6B7CE9"/>
                  </a:solidFill>
                  <a:latin typeface="Montserrat Medium"/>
                  <a:ea typeface="Montserrat Medium"/>
                  <a:cs typeface="Montserrat Medium"/>
                  <a:sym typeface="Montserrat Medium"/>
                </a:rPr>
                <a:t>:</a:t>
              </a:r>
              <a:r>
                <a:rPr lang="fr" sz="500">
                  <a:solidFill>
                    <a:schemeClr val="accent2"/>
                  </a:solidFill>
                  <a:latin typeface="Montserrat Medium"/>
                  <a:ea typeface="Montserrat Medium"/>
                  <a:cs typeface="Montserrat Medium"/>
                  <a:sym typeface="Montserrat Medium"/>
                </a:rPr>
                <a:t> </a:t>
              </a:r>
              <a:r>
                <a:rPr lang="fr" sz="500">
                  <a:solidFill>
                    <a:schemeClr val="accent2"/>
                  </a:solidFill>
                  <a:latin typeface="Montserrat Medium"/>
                  <a:ea typeface="Montserrat Medium"/>
                  <a:cs typeface="Montserrat Medium"/>
                  <a:sym typeface="Montserrat Medium"/>
                </a:rPr>
                <a:t>1</a:t>
              </a:r>
              <a:endParaRPr sz="1300">
                <a:latin typeface="Montserrat Medium"/>
                <a:ea typeface="Montserrat Medium"/>
                <a:cs typeface="Montserrat Medium"/>
                <a:sym typeface="Montserrat Medium"/>
              </a:endParaRPr>
            </a:p>
          </p:txBody>
        </p:sp>
        <p:sp>
          <p:nvSpPr>
            <p:cNvPr id="1327" name="Google Shape;1327;g32b6256a20b_0_227"/>
            <p:cNvSpPr/>
            <p:nvPr/>
          </p:nvSpPr>
          <p:spPr>
            <a:xfrm>
              <a:off x="2901093" y="3237622"/>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328" name="Google Shape;1328;g32b6256a20b_0_227"/>
            <p:cNvGrpSpPr/>
            <p:nvPr/>
          </p:nvGrpSpPr>
          <p:grpSpPr>
            <a:xfrm>
              <a:off x="2950680" y="3272039"/>
              <a:ext cx="61067" cy="61067"/>
              <a:chOff x="5648375" y="238125"/>
              <a:chExt cx="483125" cy="483125"/>
            </a:xfrm>
          </p:grpSpPr>
          <p:sp>
            <p:nvSpPr>
              <p:cNvPr id="1329" name="Google Shape;1329;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0" name="Google Shape;1330;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1" name="Google Shape;1331;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2" name="Google Shape;1332;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3" name="Google Shape;1333;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4" name="Google Shape;1334;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5" name="Google Shape;1335;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6" name="Google Shape;1336;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7" name="Google Shape;1337;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38" name="Google Shape;1338;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339" name="Google Shape;1339;g32b6256a20b_0_227"/>
            <p:cNvSpPr/>
            <p:nvPr/>
          </p:nvSpPr>
          <p:spPr>
            <a:xfrm>
              <a:off x="2442750" y="3077475"/>
              <a:ext cx="4095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Weight</a:t>
              </a:r>
              <a:r>
                <a:rPr lang="fr" sz="500">
                  <a:solidFill>
                    <a:srgbClr val="6B7CE9"/>
                  </a:solidFill>
                  <a:latin typeface="Montserrat Medium"/>
                  <a:ea typeface="Montserrat Medium"/>
                  <a:cs typeface="Montserrat Medium"/>
                  <a:sym typeface="Montserrat Medium"/>
                </a:rPr>
                <a:t>:</a:t>
              </a:r>
              <a:r>
                <a:rPr lang="fr" sz="500">
                  <a:solidFill>
                    <a:schemeClr val="accent2"/>
                  </a:solidFill>
                  <a:latin typeface="Montserrat Medium"/>
                  <a:ea typeface="Montserrat Medium"/>
                  <a:cs typeface="Montserrat Medium"/>
                  <a:sym typeface="Montserrat Medium"/>
                </a:rPr>
                <a:t> </a:t>
              </a:r>
              <a:r>
                <a:rPr lang="fr" sz="500">
                  <a:solidFill>
                    <a:schemeClr val="accent2"/>
                  </a:solidFill>
                  <a:latin typeface="Montserrat Medium"/>
                  <a:ea typeface="Montserrat Medium"/>
                  <a:cs typeface="Montserrat Medium"/>
                  <a:sym typeface="Montserrat Medium"/>
                </a:rPr>
                <a:t>2</a:t>
              </a:r>
              <a:endParaRPr sz="1300">
                <a:latin typeface="Montserrat Medium"/>
                <a:ea typeface="Montserrat Medium"/>
                <a:cs typeface="Montserrat Medium"/>
                <a:sym typeface="Montserrat Medium"/>
              </a:endParaRPr>
            </a:p>
          </p:txBody>
        </p:sp>
        <p:sp>
          <p:nvSpPr>
            <p:cNvPr id="1340" name="Google Shape;1340;g32b6256a20b_0_227"/>
            <p:cNvSpPr/>
            <p:nvPr/>
          </p:nvSpPr>
          <p:spPr>
            <a:xfrm>
              <a:off x="1390599" y="3077450"/>
              <a:ext cx="419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341" name="Google Shape;1341;g32b6256a20b_0_227"/>
            <p:cNvSpPr/>
            <p:nvPr/>
          </p:nvSpPr>
          <p:spPr>
            <a:xfrm>
              <a:off x="2894125" y="3077475"/>
              <a:ext cx="348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Effort</a:t>
              </a:r>
              <a:r>
                <a:rPr lang="fr" sz="500">
                  <a:solidFill>
                    <a:srgbClr val="6B7CE9"/>
                  </a:solidFill>
                  <a:latin typeface="Montserrat Medium"/>
                  <a:ea typeface="Montserrat Medium"/>
                  <a:cs typeface="Montserrat Medium"/>
                  <a:sym typeface="Montserrat Medium"/>
                </a:rPr>
                <a:t>:</a:t>
              </a:r>
              <a:r>
                <a:rPr lang="fr" sz="500">
                  <a:solidFill>
                    <a:schemeClr val="accent2"/>
                  </a:solidFill>
                  <a:latin typeface="Montserrat Medium"/>
                  <a:ea typeface="Montserrat Medium"/>
                  <a:cs typeface="Montserrat Medium"/>
                  <a:sym typeface="Montserrat Medium"/>
                </a:rPr>
                <a:t> </a:t>
              </a:r>
              <a:r>
                <a:rPr lang="fr" sz="500">
                  <a:solidFill>
                    <a:schemeClr val="accent2"/>
                  </a:solidFill>
                  <a:latin typeface="Montserrat Medium"/>
                  <a:ea typeface="Montserrat Medium"/>
                  <a:cs typeface="Montserrat Medium"/>
                  <a:sym typeface="Montserrat Medium"/>
                </a:rPr>
                <a:t>S</a:t>
              </a:r>
              <a:endParaRPr sz="1300">
                <a:latin typeface="Montserrat Medium"/>
                <a:ea typeface="Montserrat Medium"/>
                <a:cs typeface="Montserrat Medium"/>
                <a:sym typeface="Montserrat Medium"/>
              </a:endParaRPr>
            </a:p>
          </p:txBody>
        </p:sp>
        <p:sp>
          <p:nvSpPr>
            <p:cNvPr id="1342" name="Google Shape;1342;g32b6256a20b_0_227"/>
            <p:cNvSpPr/>
            <p:nvPr/>
          </p:nvSpPr>
          <p:spPr>
            <a:xfrm>
              <a:off x="1240132" y="323762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sp>
          <p:nvSpPr>
            <p:cNvPr id="1343" name="Google Shape;1343;g32b6256a20b_0_227"/>
            <p:cNvSpPr/>
            <p:nvPr/>
          </p:nvSpPr>
          <p:spPr>
            <a:xfrm>
              <a:off x="1422174" y="323762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grpSp>
      <p:grpSp>
        <p:nvGrpSpPr>
          <p:cNvPr id="1344" name="Google Shape;1344;g32b6256a20b_0_227"/>
          <p:cNvGrpSpPr/>
          <p:nvPr/>
        </p:nvGrpSpPr>
        <p:grpSpPr>
          <a:xfrm>
            <a:off x="4026250" y="2862025"/>
            <a:ext cx="2743200" cy="524700"/>
            <a:chOff x="4026250" y="1680700"/>
            <a:chExt cx="2743200" cy="524700"/>
          </a:xfrm>
        </p:grpSpPr>
        <p:sp>
          <p:nvSpPr>
            <p:cNvPr id="1345" name="Google Shape;1345;g32b6256a20b_0_227"/>
            <p:cNvSpPr/>
            <p:nvPr/>
          </p:nvSpPr>
          <p:spPr>
            <a:xfrm>
              <a:off x="4026250" y="1680700"/>
              <a:ext cx="2743200" cy="5247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g32b6256a20b_0_227"/>
            <p:cNvSpPr/>
            <p:nvPr/>
          </p:nvSpPr>
          <p:spPr>
            <a:xfrm>
              <a:off x="4081100" y="173555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347" name="Google Shape;1347;g32b6256a20b_0_227"/>
            <p:cNvPicPr preferRelativeResize="0"/>
            <p:nvPr/>
          </p:nvPicPr>
          <p:blipFill>
            <a:blip r:embed="rId5">
              <a:alphaModFix/>
            </a:blip>
            <a:stretch>
              <a:fillRect/>
            </a:stretch>
          </p:blipFill>
          <p:spPr>
            <a:xfrm>
              <a:off x="4081089" y="1877731"/>
              <a:ext cx="105150" cy="104633"/>
            </a:xfrm>
            <a:prstGeom prst="rect">
              <a:avLst/>
            </a:prstGeom>
            <a:solidFill>
              <a:schemeClr val="lt1"/>
            </a:solidFill>
            <a:ln>
              <a:noFill/>
            </a:ln>
          </p:spPr>
        </p:pic>
        <p:sp>
          <p:nvSpPr>
            <p:cNvPr id="1348" name="Google Shape;1348;g32b6256a20b_0_227"/>
            <p:cNvSpPr/>
            <p:nvPr/>
          </p:nvSpPr>
          <p:spPr>
            <a:xfrm>
              <a:off x="4689700" y="186512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dépendance:</a:t>
              </a:r>
              <a:r>
                <a:rPr lang="fr" sz="500">
                  <a:solidFill>
                    <a:schemeClr val="accent2"/>
                  </a:solidFill>
                  <a:latin typeface="Montserrat Medium"/>
                  <a:ea typeface="Montserrat Medium"/>
                  <a:cs typeface="Montserrat Medium"/>
                  <a:sym typeface="Montserrat Medium"/>
                </a:rPr>
                <a:t> 1</a:t>
              </a:r>
              <a:endParaRPr sz="1300">
                <a:latin typeface="Montserrat Medium"/>
                <a:ea typeface="Montserrat Medium"/>
                <a:cs typeface="Montserrat Medium"/>
                <a:sym typeface="Montserrat Medium"/>
              </a:endParaRPr>
            </a:p>
          </p:txBody>
        </p:sp>
        <p:sp>
          <p:nvSpPr>
            <p:cNvPr id="1349" name="Google Shape;1349;g32b6256a20b_0_227"/>
            <p:cNvSpPr/>
            <p:nvPr/>
          </p:nvSpPr>
          <p:spPr>
            <a:xfrm>
              <a:off x="5738618" y="2025272"/>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350" name="Google Shape;1350;g32b6256a20b_0_227"/>
            <p:cNvGrpSpPr/>
            <p:nvPr/>
          </p:nvGrpSpPr>
          <p:grpSpPr>
            <a:xfrm>
              <a:off x="5788205" y="2059689"/>
              <a:ext cx="61067" cy="61067"/>
              <a:chOff x="5648375" y="238125"/>
              <a:chExt cx="483125" cy="483125"/>
            </a:xfrm>
          </p:grpSpPr>
          <p:sp>
            <p:nvSpPr>
              <p:cNvPr id="1351" name="Google Shape;1351;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2" name="Google Shape;1352;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3" name="Google Shape;1353;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4" name="Google Shape;1354;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5" name="Google Shape;1355;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6" name="Google Shape;1356;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7" name="Google Shape;1357;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8" name="Google Shape;1358;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59" name="Google Shape;1359;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60" name="Google Shape;1360;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361" name="Google Shape;1361;g32b6256a20b_0_227"/>
            <p:cNvSpPr/>
            <p:nvPr/>
          </p:nvSpPr>
          <p:spPr>
            <a:xfrm>
              <a:off x="5280275" y="1865125"/>
              <a:ext cx="4095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Weight:</a:t>
              </a:r>
              <a:r>
                <a:rPr lang="fr" sz="500">
                  <a:solidFill>
                    <a:schemeClr val="accent2"/>
                  </a:solidFill>
                  <a:latin typeface="Montserrat Medium"/>
                  <a:ea typeface="Montserrat Medium"/>
                  <a:cs typeface="Montserrat Medium"/>
                  <a:sym typeface="Montserrat Medium"/>
                </a:rPr>
                <a:t> 2</a:t>
              </a:r>
              <a:endParaRPr sz="1300">
                <a:latin typeface="Montserrat Medium"/>
                <a:ea typeface="Montserrat Medium"/>
                <a:cs typeface="Montserrat Medium"/>
                <a:sym typeface="Montserrat Medium"/>
              </a:endParaRPr>
            </a:p>
          </p:txBody>
        </p:sp>
        <p:sp>
          <p:nvSpPr>
            <p:cNvPr id="1362" name="Google Shape;1362;g32b6256a20b_0_227"/>
            <p:cNvSpPr/>
            <p:nvPr/>
          </p:nvSpPr>
          <p:spPr>
            <a:xfrm>
              <a:off x="4228124" y="1865100"/>
              <a:ext cx="419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363" name="Google Shape;1363;g32b6256a20b_0_227"/>
            <p:cNvSpPr/>
            <p:nvPr/>
          </p:nvSpPr>
          <p:spPr>
            <a:xfrm>
              <a:off x="4077657" y="202527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0DDC0D"/>
                  </a:solidFill>
                  <a:latin typeface="Montserrat"/>
                  <a:ea typeface="Montserrat"/>
                  <a:cs typeface="Montserrat"/>
                  <a:sym typeface="Montserrat"/>
                </a:rPr>
                <a:t>⬤</a:t>
              </a:r>
              <a:endParaRPr sz="1300">
                <a:solidFill>
                  <a:srgbClr val="0DDC0D"/>
                </a:solidFill>
                <a:latin typeface="Montserrat"/>
                <a:ea typeface="Montserrat"/>
                <a:cs typeface="Montserrat"/>
                <a:sym typeface="Montserrat"/>
              </a:endParaRPr>
            </a:p>
          </p:txBody>
        </p:sp>
        <p:sp>
          <p:nvSpPr>
            <p:cNvPr id="1364" name="Google Shape;1364;g32b6256a20b_0_227"/>
            <p:cNvSpPr/>
            <p:nvPr/>
          </p:nvSpPr>
          <p:spPr>
            <a:xfrm>
              <a:off x="4259699" y="202527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grpSp>
      <p:grpSp>
        <p:nvGrpSpPr>
          <p:cNvPr id="1365" name="Google Shape;1365;g32b6256a20b_0_227"/>
          <p:cNvGrpSpPr/>
          <p:nvPr/>
        </p:nvGrpSpPr>
        <p:grpSpPr>
          <a:xfrm>
            <a:off x="1188725" y="1673275"/>
            <a:ext cx="2743200" cy="524700"/>
            <a:chOff x="1188725" y="1673275"/>
            <a:chExt cx="2743200" cy="524700"/>
          </a:xfrm>
        </p:grpSpPr>
        <p:sp>
          <p:nvSpPr>
            <p:cNvPr id="1366" name="Google Shape;1366;g32b6256a20b_0_227"/>
            <p:cNvSpPr/>
            <p:nvPr/>
          </p:nvSpPr>
          <p:spPr>
            <a:xfrm>
              <a:off x="1188725" y="1673275"/>
              <a:ext cx="2743200" cy="5247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g32b6256a20b_0_227"/>
            <p:cNvSpPr/>
            <p:nvPr/>
          </p:nvSpPr>
          <p:spPr>
            <a:xfrm>
              <a:off x="1243575" y="1728125"/>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368" name="Google Shape;1368;g32b6256a20b_0_227"/>
            <p:cNvPicPr preferRelativeResize="0"/>
            <p:nvPr/>
          </p:nvPicPr>
          <p:blipFill>
            <a:blip r:embed="rId5">
              <a:alphaModFix/>
            </a:blip>
            <a:stretch>
              <a:fillRect/>
            </a:stretch>
          </p:blipFill>
          <p:spPr>
            <a:xfrm>
              <a:off x="1243564" y="1870306"/>
              <a:ext cx="105150" cy="104633"/>
            </a:xfrm>
            <a:prstGeom prst="rect">
              <a:avLst/>
            </a:prstGeom>
            <a:solidFill>
              <a:schemeClr val="lt1"/>
            </a:solidFill>
            <a:ln>
              <a:noFill/>
            </a:ln>
          </p:spPr>
        </p:pic>
        <p:sp>
          <p:nvSpPr>
            <p:cNvPr id="1369" name="Google Shape;1369;g32b6256a20b_0_227"/>
            <p:cNvSpPr/>
            <p:nvPr/>
          </p:nvSpPr>
          <p:spPr>
            <a:xfrm>
              <a:off x="1937659" y="1857700"/>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1</a:t>
              </a:r>
              <a:endParaRPr sz="1300">
                <a:latin typeface="Montserrat Medium"/>
                <a:ea typeface="Montserrat Medium"/>
                <a:cs typeface="Montserrat Medium"/>
                <a:sym typeface="Montserrat Medium"/>
              </a:endParaRPr>
            </a:p>
          </p:txBody>
        </p:sp>
        <p:sp>
          <p:nvSpPr>
            <p:cNvPr id="1370" name="Google Shape;1370;g32b6256a20b_0_227"/>
            <p:cNvSpPr/>
            <p:nvPr/>
          </p:nvSpPr>
          <p:spPr>
            <a:xfrm>
              <a:off x="2901093" y="2017847"/>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371" name="Google Shape;1371;g32b6256a20b_0_227"/>
            <p:cNvGrpSpPr/>
            <p:nvPr/>
          </p:nvGrpSpPr>
          <p:grpSpPr>
            <a:xfrm>
              <a:off x="2950680" y="2052264"/>
              <a:ext cx="61067" cy="61067"/>
              <a:chOff x="5648375" y="238125"/>
              <a:chExt cx="483125" cy="483125"/>
            </a:xfrm>
          </p:grpSpPr>
          <p:sp>
            <p:nvSpPr>
              <p:cNvPr id="1372" name="Google Shape;1372;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3" name="Google Shape;1373;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4" name="Google Shape;1374;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5" name="Google Shape;1375;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6" name="Google Shape;1376;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7" name="Google Shape;1377;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8" name="Google Shape;1378;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79" name="Google Shape;1379;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80" name="Google Shape;1380;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381" name="Google Shape;1381;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pic>
          <p:nvPicPr>
            <p:cNvPr id="1382" name="Google Shape;1382;g32b6256a20b_0_227"/>
            <p:cNvPicPr preferRelativeResize="0"/>
            <p:nvPr/>
          </p:nvPicPr>
          <p:blipFill>
            <a:blip r:embed="rId6">
              <a:alphaModFix/>
            </a:blip>
            <a:stretch>
              <a:fillRect/>
            </a:stretch>
          </p:blipFill>
          <p:spPr>
            <a:xfrm>
              <a:off x="1989077" y="1895683"/>
              <a:ext cx="60347" cy="53890"/>
            </a:xfrm>
            <a:prstGeom prst="rect">
              <a:avLst/>
            </a:prstGeom>
            <a:noFill/>
            <a:ln>
              <a:noFill/>
            </a:ln>
          </p:spPr>
        </p:pic>
        <p:sp>
          <p:nvSpPr>
            <p:cNvPr id="1383" name="Google Shape;1383;g32b6256a20b_0_227"/>
            <p:cNvSpPr/>
            <p:nvPr/>
          </p:nvSpPr>
          <p:spPr>
            <a:xfrm>
              <a:off x="2187855" y="1857700"/>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a:t>
              </a:r>
              <a:endParaRPr sz="1300">
                <a:latin typeface="Montserrat Medium"/>
                <a:ea typeface="Montserrat Medium"/>
                <a:cs typeface="Montserrat Medium"/>
                <a:sym typeface="Montserrat Medium"/>
              </a:endParaRPr>
            </a:p>
          </p:txBody>
        </p:sp>
        <p:sp>
          <p:nvSpPr>
            <p:cNvPr id="1384" name="Google Shape;1384;g32b6256a20b_0_227"/>
            <p:cNvSpPr/>
            <p:nvPr/>
          </p:nvSpPr>
          <p:spPr>
            <a:xfrm>
              <a:off x="1390596" y="1857675"/>
              <a:ext cx="5487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385" name="Google Shape;1385;g32b6256a20b_0_227"/>
            <p:cNvSpPr/>
            <p:nvPr/>
          </p:nvSpPr>
          <p:spPr>
            <a:xfrm>
              <a:off x="2461051" y="1857700"/>
              <a:ext cx="2781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S</a:t>
              </a:r>
              <a:endParaRPr sz="1300">
                <a:latin typeface="Montserrat Medium"/>
                <a:ea typeface="Montserrat Medium"/>
                <a:cs typeface="Montserrat Medium"/>
                <a:sym typeface="Montserrat Medium"/>
              </a:endParaRPr>
            </a:p>
          </p:txBody>
        </p:sp>
        <p:pic>
          <p:nvPicPr>
            <p:cNvPr id="1386" name="Google Shape;1386;g32b6256a20b_0_227"/>
            <p:cNvPicPr preferRelativeResize="0"/>
            <p:nvPr/>
          </p:nvPicPr>
          <p:blipFill>
            <a:blip r:embed="rId7">
              <a:alphaModFix/>
            </a:blip>
            <a:stretch>
              <a:fillRect/>
            </a:stretch>
          </p:blipFill>
          <p:spPr>
            <a:xfrm>
              <a:off x="2518149" y="1892103"/>
              <a:ext cx="76871" cy="61075"/>
            </a:xfrm>
            <a:prstGeom prst="rect">
              <a:avLst/>
            </a:prstGeom>
            <a:noFill/>
            <a:ln>
              <a:noFill/>
            </a:ln>
          </p:spPr>
        </p:pic>
        <p:pic>
          <p:nvPicPr>
            <p:cNvPr id="1387" name="Google Shape;1387;g32b6256a20b_0_227"/>
            <p:cNvPicPr preferRelativeResize="0"/>
            <p:nvPr/>
          </p:nvPicPr>
          <p:blipFill>
            <a:blip r:embed="rId8">
              <a:alphaModFix/>
            </a:blip>
            <a:stretch>
              <a:fillRect/>
            </a:stretch>
          </p:blipFill>
          <p:spPr>
            <a:xfrm>
              <a:off x="1440589" y="1892089"/>
              <a:ext cx="75513" cy="61075"/>
            </a:xfrm>
            <a:prstGeom prst="rect">
              <a:avLst/>
            </a:prstGeom>
            <a:noFill/>
            <a:ln>
              <a:noFill/>
            </a:ln>
          </p:spPr>
        </p:pic>
        <p:pic>
          <p:nvPicPr>
            <p:cNvPr id="1388" name="Google Shape;1388;g32b6256a20b_0_227"/>
            <p:cNvPicPr preferRelativeResize="0"/>
            <p:nvPr/>
          </p:nvPicPr>
          <p:blipFill>
            <a:blip r:embed="rId9">
              <a:alphaModFix/>
            </a:blip>
            <a:stretch>
              <a:fillRect/>
            </a:stretch>
          </p:blipFill>
          <p:spPr>
            <a:xfrm>
              <a:off x="2236379" y="1892103"/>
              <a:ext cx="61784" cy="61075"/>
            </a:xfrm>
            <a:prstGeom prst="rect">
              <a:avLst/>
            </a:prstGeom>
            <a:noFill/>
            <a:ln>
              <a:noFill/>
            </a:ln>
          </p:spPr>
        </p:pic>
        <p:sp>
          <p:nvSpPr>
            <p:cNvPr id="1389" name="Google Shape;1389;g32b6256a20b_0_227"/>
            <p:cNvSpPr/>
            <p:nvPr/>
          </p:nvSpPr>
          <p:spPr>
            <a:xfrm>
              <a:off x="1240132" y="2017847"/>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0DDC0D"/>
                  </a:solidFill>
                  <a:latin typeface="Montserrat"/>
                  <a:ea typeface="Montserrat"/>
                  <a:cs typeface="Montserrat"/>
                  <a:sym typeface="Montserrat"/>
                </a:rPr>
                <a:t>⬤</a:t>
              </a:r>
              <a:endParaRPr sz="1300">
                <a:solidFill>
                  <a:srgbClr val="0DDC0D"/>
                </a:solidFill>
                <a:latin typeface="Montserrat"/>
                <a:ea typeface="Montserrat"/>
                <a:cs typeface="Montserrat"/>
                <a:sym typeface="Montserrat"/>
              </a:endParaRPr>
            </a:p>
          </p:txBody>
        </p:sp>
        <p:sp>
          <p:nvSpPr>
            <p:cNvPr id="1390" name="Google Shape;1390;g32b6256a20b_0_227"/>
            <p:cNvSpPr/>
            <p:nvPr/>
          </p:nvSpPr>
          <p:spPr>
            <a:xfrm>
              <a:off x="1422168" y="2017847"/>
              <a:ext cx="664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pic>
          <p:nvPicPr>
            <p:cNvPr id="1391" name="Google Shape;1391;g32b6256a20b_0_227"/>
            <p:cNvPicPr preferRelativeResize="0"/>
            <p:nvPr/>
          </p:nvPicPr>
          <p:blipFill>
            <a:blip r:embed="rId10">
              <a:alphaModFix/>
            </a:blip>
            <a:stretch>
              <a:fillRect/>
            </a:stretch>
          </p:blipFill>
          <p:spPr>
            <a:xfrm>
              <a:off x="1484896" y="2055852"/>
              <a:ext cx="53163" cy="53890"/>
            </a:xfrm>
            <a:prstGeom prst="rect">
              <a:avLst/>
            </a:prstGeom>
            <a:noFill/>
            <a:ln>
              <a:noFill/>
            </a:ln>
          </p:spPr>
        </p:pic>
      </p:grpSp>
      <p:grpSp>
        <p:nvGrpSpPr>
          <p:cNvPr id="1392" name="Google Shape;1392;g32b6256a20b_0_227"/>
          <p:cNvGrpSpPr/>
          <p:nvPr/>
        </p:nvGrpSpPr>
        <p:grpSpPr>
          <a:xfrm>
            <a:off x="1188725" y="2267650"/>
            <a:ext cx="2743200" cy="524700"/>
            <a:chOff x="1188725" y="2322400"/>
            <a:chExt cx="2743200" cy="524700"/>
          </a:xfrm>
        </p:grpSpPr>
        <p:sp>
          <p:nvSpPr>
            <p:cNvPr id="1393" name="Google Shape;1393;g32b6256a20b_0_227"/>
            <p:cNvSpPr/>
            <p:nvPr/>
          </p:nvSpPr>
          <p:spPr>
            <a:xfrm>
              <a:off x="1188725" y="2322400"/>
              <a:ext cx="2743200" cy="5247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g32b6256a20b_0_227"/>
            <p:cNvSpPr/>
            <p:nvPr/>
          </p:nvSpPr>
          <p:spPr>
            <a:xfrm>
              <a:off x="1243575" y="237725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395" name="Google Shape;1395;g32b6256a20b_0_227"/>
            <p:cNvPicPr preferRelativeResize="0"/>
            <p:nvPr/>
          </p:nvPicPr>
          <p:blipFill>
            <a:blip r:embed="rId5">
              <a:alphaModFix/>
            </a:blip>
            <a:stretch>
              <a:fillRect/>
            </a:stretch>
          </p:blipFill>
          <p:spPr>
            <a:xfrm>
              <a:off x="1243564" y="2519431"/>
              <a:ext cx="105150" cy="104633"/>
            </a:xfrm>
            <a:prstGeom prst="rect">
              <a:avLst/>
            </a:prstGeom>
            <a:solidFill>
              <a:schemeClr val="lt1"/>
            </a:solidFill>
            <a:ln>
              <a:noFill/>
            </a:ln>
          </p:spPr>
        </p:pic>
        <p:sp>
          <p:nvSpPr>
            <p:cNvPr id="1396" name="Google Shape;1396;g32b6256a20b_0_227"/>
            <p:cNvSpPr/>
            <p:nvPr/>
          </p:nvSpPr>
          <p:spPr>
            <a:xfrm>
              <a:off x="1937659" y="2506825"/>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1</a:t>
              </a:r>
              <a:endParaRPr sz="1300">
                <a:latin typeface="Montserrat Medium"/>
                <a:ea typeface="Montserrat Medium"/>
                <a:cs typeface="Montserrat Medium"/>
                <a:sym typeface="Montserrat Medium"/>
              </a:endParaRPr>
            </a:p>
          </p:txBody>
        </p:sp>
        <p:sp>
          <p:nvSpPr>
            <p:cNvPr id="1397" name="Google Shape;1397;g32b6256a20b_0_227"/>
            <p:cNvSpPr/>
            <p:nvPr/>
          </p:nvSpPr>
          <p:spPr>
            <a:xfrm>
              <a:off x="2901093" y="2666972"/>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398" name="Google Shape;1398;g32b6256a20b_0_227"/>
            <p:cNvGrpSpPr/>
            <p:nvPr/>
          </p:nvGrpSpPr>
          <p:grpSpPr>
            <a:xfrm>
              <a:off x="2950680" y="2701389"/>
              <a:ext cx="61067" cy="61067"/>
              <a:chOff x="5648375" y="238125"/>
              <a:chExt cx="483125" cy="483125"/>
            </a:xfrm>
          </p:grpSpPr>
          <p:sp>
            <p:nvSpPr>
              <p:cNvPr id="1399" name="Google Shape;1399;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0" name="Google Shape;1400;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1" name="Google Shape;1401;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2" name="Google Shape;1402;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3" name="Google Shape;1403;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4" name="Google Shape;1404;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5" name="Google Shape;1405;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6" name="Google Shape;1406;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7" name="Google Shape;1407;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08" name="Google Shape;1408;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pic>
          <p:nvPicPr>
            <p:cNvPr id="1409" name="Google Shape;1409;g32b6256a20b_0_227"/>
            <p:cNvPicPr preferRelativeResize="0"/>
            <p:nvPr/>
          </p:nvPicPr>
          <p:blipFill>
            <a:blip r:embed="rId6">
              <a:alphaModFix/>
            </a:blip>
            <a:stretch>
              <a:fillRect/>
            </a:stretch>
          </p:blipFill>
          <p:spPr>
            <a:xfrm>
              <a:off x="1989077" y="2544808"/>
              <a:ext cx="60347" cy="53890"/>
            </a:xfrm>
            <a:prstGeom prst="rect">
              <a:avLst/>
            </a:prstGeom>
            <a:noFill/>
            <a:ln>
              <a:noFill/>
            </a:ln>
          </p:spPr>
        </p:pic>
        <p:sp>
          <p:nvSpPr>
            <p:cNvPr id="1410" name="Google Shape;1410;g32b6256a20b_0_227"/>
            <p:cNvSpPr/>
            <p:nvPr/>
          </p:nvSpPr>
          <p:spPr>
            <a:xfrm>
              <a:off x="2187855" y="2506825"/>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a:t>
              </a:r>
              <a:endParaRPr sz="1300">
                <a:latin typeface="Montserrat Medium"/>
                <a:ea typeface="Montserrat Medium"/>
                <a:cs typeface="Montserrat Medium"/>
                <a:sym typeface="Montserrat Medium"/>
              </a:endParaRPr>
            </a:p>
          </p:txBody>
        </p:sp>
        <p:sp>
          <p:nvSpPr>
            <p:cNvPr id="1411" name="Google Shape;1411;g32b6256a20b_0_227"/>
            <p:cNvSpPr/>
            <p:nvPr/>
          </p:nvSpPr>
          <p:spPr>
            <a:xfrm>
              <a:off x="1390596" y="2506800"/>
              <a:ext cx="5487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pic>
          <p:nvPicPr>
            <p:cNvPr id="1412" name="Google Shape;1412;g32b6256a20b_0_227"/>
            <p:cNvPicPr preferRelativeResize="0"/>
            <p:nvPr/>
          </p:nvPicPr>
          <p:blipFill>
            <a:blip r:embed="rId8">
              <a:alphaModFix/>
            </a:blip>
            <a:stretch>
              <a:fillRect/>
            </a:stretch>
          </p:blipFill>
          <p:spPr>
            <a:xfrm>
              <a:off x="1440589" y="2541214"/>
              <a:ext cx="75513" cy="61075"/>
            </a:xfrm>
            <a:prstGeom prst="rect">
              <a:avLst/>
            </a:prstGeom>
            <a:noFill/>
            <a:ln>
              <a:noFill/>
            </a:ln>
          </p:spPr>
        </p:pic>
        <p:pic>
          <p:nvPicPr>
            <p:cNvPr id="1413" name="Google Shape;1413;g32b6256a20b_0_227"/>
            <p:cNvPicPr preferRelativeResize="0"/>
            <p:nvPr/>
          </p:nvPicPr>
          <p:blipFill>
            <a:blip r:embed="rId9">
              <a:alphaModFix/>
            </a:blip>
            <a:stretch>
              <a:fillRect/>
            </a:stretch>
          </p:blipFill>
          <p:spPr>
            <a:xfrm>
              <a:off x="2236379" y="2541228"/>
              <a:ext cx="61784" cy="61075"/>
            </a:xfrm>
            <a:prstGeom prst="rect">
              <a:avLst/>
            </a:prstGeom>
            <a:noFill/>
            <a:ln>
              <a:noFill/>
            </a:ln>
          </p:spPr>
        </p:pic>
        <p:sp>
          <p:nvSpPr>
            <p:cNvPr id="1414" name="Google Shape;1414;g32b6256a20b_0_227"/>
            <p:cNvSpPr/>
            <p:nvPr/>
          </p:nvSpPr>
          <p:spPr>
            <a:xfrm>
              <a:off x="1240132" y="266697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sp>
          <p:nvSpPr>
            <p:cNvPr id="1415" name="Google Shape;1415;g32b6256a20b_0_227"/>
            <p:cNvSpPr/>
            <p:nvPr/>
          </p:nvSpPr>
          <p:spPr>
            <a:xfrm>
              <a:off x="1422168" y="2666972"/>
              <a:ext cx="664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pic>
          <p:nvPicPr>
            <p:cNvPr id="1416" name="Google Shape;1416;g32b6256a20b_0_227"/>
            <p:cNvPicPr preferRelativeResize="0"/>
            <p:nvPr/>
          </p:nvPicPr>
          <p:blipFill>
            <a:blip r:embed="rId10">
              <a:alphaModFix/>
            </a:blip>
            <a:stretch>
              <a:fillRect/>
            </a:stretch>
          </p:blipFill>
          <p:spPr>
            <a:xfrm>
              <a:off x="1484896" y="2704977"/>
              <a:ext cx="53163" cy="53890"/>
            </a:xfrm>
            <a:prstGeom prst="rect">
              <a:avLst/>
            </a:prstGeom>
            <a:noFill/>
            <a:ln>
              <a:noFill/>
            </a:ln>
          </p:spPr>
        </p:pic>
      </p:grpSp>
      <p:grpSp>
        <p:nvGrpSpPr>
          <p:cNvPr id="1417" name="Google Shape;1417;g32b6256a20b_0_227"/>
          <p:cNvGrpSpPr/>
          <p:nvPr/>
        </p:nvGrpSpPr>
        <p:grpSpPr>
          <a:xfrm>
            <a:off x="4026250" y="1673275"/>
            <a:ext cx="2743200" cy="524700"/>
            <a:chOff x="1188725" y="2893050"/>
            <a:chExt cx="2743200" cy="524700"/>
          </a:xfrm>
        </p:grpSpPr>
        <p:sp>
          <p:nvSpPr>
            <p:cNvPr id="1418" name="Google Shape;1418;g32b6256a20b_0_227"/>
            <p:cNvSpPr/>
            <p:nvPr/>
          </p:nvSpPr>
          <p:spPr>
            <a:xfrm>
              <a:off x="1188725" y="2893050"/>
              <a:ext cx="2743200" cy="5247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9" name="Google Shape;1419;g32b6256a20b_0_227"/>
            <p:cNvSpPr/>
            <p:nvPr/>
          </p:nvSpPr>
          <p:spPr>
            <a:xfrm>
              <a:off x="1243575" y="294790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420" name="Google Shape;1420;g32b6256a20b_0_227"/>
            <p:cNvPicPr preferRelativeResize="0"/>
            <p:nvPr/>
          </p:nvPicPr>
          <p:blipFill>
            <a:blip r:embed="rId5">
              <a:alphaModFix/>
            </a:blip>
            <a:stretch>
              <a:fillRect/>
            </a:stretch>
          </p:blipFill>
          <p:spPr>
            <a:xfrm>
              <a:off x="1243564" y="3090081"/>
              <a:ext cx="105150" cy="104633"/>
            </a:xfrm>
            <a:prstGeom prst="rect">
              <a:avLst/>
            </a:prstGeom>
            <a:solidFill>
              <a:schemeClr val="lt1"/>
            </a:solidFill>
            <a:ln>
              <a:noFill/>
            </a:ln>
          </p:spPr>
        </p:pic>
        <p:sp>
          <p:nvSpPr>
            <p:cNvPr id="1421" name="Google Shape;1421;g32b6256a20b_0_227"/>
            <p:cNvSpPr/>
            <p:nvPr/>
          </p:nvSpPr>
          <p:spPr>
            <a:xfrm>
              <a:off x="2901093" y="3237622"/>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422" name="Google Shape;1422;g32b6256a20b_0_227"/>
            <p:cNvGrpSpPr/>
            <p:nvPr/>
          </p:nvGrpSpPr>
          <p:grpSpPr>
            <a:xfrm>
              <a:off x="2950680" y="3272039"/>
              <a:ext cx="61067" cy="61067"/>
              <a:chOff x="5648375" y="238125"/>
              <a:chExt cx="483125" cy="483125"/>
            </a:xfrm>
          </p:grpSpPr>
          <p:sp>
            <p:nvSpPr>
              <p:cNvPr id="1423" name="Google Shape;1423;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24" name="Google Shape;1424;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25" name="Google Shape;1425;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26" name="Google Shape;1426;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27" name="Google Shape;1427;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28" name="Google Shape;1428;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29" name="Google Shape;1429;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30" name="Google Shape;1430;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31" name="Google Shape;1431;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32" name="Google Shape;1432;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433" name="Google Shape;1433;g32b6256a20b_0_227"/>
            <p:cNvSpPr/>
            <p:nvPr/>
          </p:nvSpPr>
          <p:spPr>
            <a:xfrm>
              <a:off x="1833150" y="3077475"/>
              <a:ext cx="4095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Weight:</a:t>
              </a:r>
              <a:r>
                <a:rPr lang="fr" sz="500">
                  <a:solidFill>
                    <a:schemeClr val="accent2"/>
                  </a:solidFill>
                  <a:latin typeface="Montserrat Medium"/>
                  <a:ea typeface="Montserrat Medium"/>
                  <a:cs typeface="Montserrat Medium"/>
                  <a:sym typeface="Montserrat Medium"/>
                </a:rPr>
                <a:t> 2</a:t>
              </a:r>
              <a:endParaRPr sz="1300">
                <a:latin typeface="Montserrat Medium"/>
                <a:ea typeface="Montserrat Medium"/>
                <a:cs typeface="Montserrat Medium"/>
                <a:sym typeface="Montserrat Medium"/>
              </a:endParaRPr>
            </a:p>
          </p:txBody>
        </p:sp>
        <p:sp>
          <p:nvSpPr>
            <p:cNvPr id="1434" name="Google Shape;1434;g32b6256a20b_0_227"/>
            <p:cNvSpPr/>
            <p:nvPr/>
          </p:nvSpPr>
          <p:spPr>
            <a:xfrm>
              <a:off x="1390599" y="3077450"/>
              <a:ext cx="419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435" name="Google Shape;1435;g32b6256a20b_0_227"/>
            <p:cNvSpPr/>
            <p:nvPr/>
          </p:nvSpPr>
          <p:spPr>
            <a:xfrm>
              <a:off x="2284525" y="3077475"/>
              <a:ext cx="348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Effort:</a:t>
              </a:r>
              <a:r>
                <a:rPr lang="fr" sz="500">
                  <a:solidFill>
                    <a:schemeClr val="accent2"/>
                  </a:solidFill>
                  <a:latin typeface="Montserrat Medium"/>
                  <a:ea typeface="Montserrat Medium"/>
                  <a:cs typeface="Montserrat Medium"/>
                  <a:sym typeface="Montserrat Medium"/>
                </a:rPr>
                <a:t> S</a:t>
              </a:r>
              <a:endParaRPr sz="1300">
                <a:latin typeface="Montserrat Medium"/>
                <a:ea typeface="Montserrat Medium"/>
                <a:cs typeface="Montserrat Medium"/>
                <a:sym typeface="Montserrat Medium"/>
              </a:endParaRPr>
            </a:p>
          </p:txBody>
        </p:sp>
        <p:sp>
          <p:nvSpPr>
            <p:cNvPr id="1436" name="Google Shape;1436;g32b6256a20b_0_227"/>
            <p:cNvSpPr/>
            <p:nvPr/>
          </p:nvSpPr>
          <p:spPr>
            <a:xfrm>
              <a:off x="1240132" y="323762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sp>
          <p:nvSpPr>
            <p:cNvPr id="1437" name="Google Shape;1437;g32b6256a20b_0_227"/>
            <p:cNvSpPr/>
            <p:nvPr/>
          </p:nvSpPr>
          <p:spPr>
            <a:xfrm>
              <a:off x="1422174" y="323762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grpSp>
      <p:grpSp>
        <p:nvGrpSpPr>
          <p:cNvPr id="1438" name="Google Shape;1438;g32b6256a20b_0_227"/>
          <p:cNvGrpSpPr/>
          <p:nvPr/>
        </p:nvGrpSpPr>
        <p:grpSpPr>
          <a:xfrm>
            <a:off x="4026250" y="2267650"/>
            <a:ext cx="2743200" cy="524700"/>
            <a:chOff x="1188725" y="2893050"/>
            <a:chExt cx="2743200" cy="524700"/>
          </a:xfrm>
        </p:grpSpPr>
        <p:sp>
          <p:nvSpPr>
            <p:cNvPr id="1439" name="Google Shape;1439;g32b6256a20b_0_227"/>
            <p:cNvSpPr/>
            <p:nvPr/>
          </p:nvSpPr>
          <p:spPr>
            <a:xfrm>
              <a:off x="1188725" y="2893050"/>
              <a:ext cx="2743200" cy="524700"/>
            </a:xfrm>
            <a:prstGeom prst="roundRect">
              <a:avLst>
                <a:gd fmla="val 9091" name="adj"/>
              </a:avLst>
            </a:prstGeom>
            <a:solidFill>
              <a:schemeClr val="lt1"/>
            </a:solidFill>
            <a:ln cap="flat" cmpd="sng" w="9525">
              <a:solidFill>
                <a:srgbClr val="FF011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0" name="Google Shape;1440;g32b6256a20b_0_227"/>
            <p:cNvSpPr/>
            <p:nvPr/>
          </p:nvSpPr>
          <p:spPr>
            <a:xfrm>
              <a:off x="1243575" y="294790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441" name="Google Shape;1441;g32b6256a20b_0_227"/>
            <p:cNvPicPr preferRelativeResize="0"/>
            <p:nvPr/>
          </p:nvPicPr>
          <p:blipFill>
            <a:blip r:embed="rId5">
              <a:alphaModFix/>
            </a:blip>
            <a:stretch>
              <a:fillRect/>
            </a:stretch>
          </p:blipFill>
          <p:spPr>
            <a:xfrm>
              <a:off x="1243564" y="3090081"/>
              <a:ext cx="105150" cy="104633"/>
            </a:xfrm>
            <a:prstGeom prst="rect">
              <a:avLst/>
            </a:prstGeom>
            <a:solidFill>
              <a:schemeClr val="lt1"/>
            </a:solidFill>
            <a:ln>
              <a:noFill/>
            </a:ln>
          </p:spPr>
        </p:pic>
        <p:sp>
          <p:nvSpPr>
            <p:cNvPr id="1442" name="Google Shape;1442;g32b6256a20b_0_227"/>
            <p:cNvSpPr/>
            <p:nvPr/>
          </p:nvSpPr>
          <p:spPr>
            <a:xfrm>
              <a:off x="1852175" y="307747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dépendance:</a:t>
              </a:r>
              <a:r>
                <a:rPr lang="fr" sz="500">
                  <a:solidFill>
                    <a:schemeClr val="accent2"/>
                  </a:solidFill>
                  <a:latin typeface="Montserrat Medium"/>
                  <a:ea typeface="Montserrat Medium"/>
                  <a:cs typeface="Montserrat Medium"/>
                  <a:sym typeface="Montserrat Medium"/>
                </a:rPr>
                <a:t> 1</a:t>
              </a:r>
              <a:endParaRPr sz="1300">
                <a:latin typeface="Montserrat Medium"/>
                <a:ea typeface="Montserrat Medium"/>
                <a:cs typeface="Montserrat Medium"/>
                <a:sym typeface="Montserrat Medium"/>
              </a:endParaRPr>
            </a:p>
          </p:txBody>
        </p:sp>
        <p:sp>
          <p:nvSpPr>
            <p:cNvPr id="1443" name="Google Shape;1443;g32b6256a20b_0_227"/>
            <p:cNvSpPr/>
            <p:nvPr/>
          </p:nvSpPr>
          <p:spPr>
            <a:xfrm>
              <a:off x="2901093" y="3237622"/>
              <a:ext cx="9864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25/07/2025 - 25/07/2025</a:t>
              </a:r>
              <a:endParaRPr sz="1300">
                <a:latin typeface="Montserrat Medium"/>
                <a:ea typeface="Montserrat Medium"/>
                <a:cs typeface="Montserrat Medium"/>
                <a:sym typeface="Montserrat Medium"/>
              </a:endParaRPr>
            </a:p>
          </p:txBody>
        </p:sp>
        <p:grpSp>
          <p:nvGrpSpPr>
            <p:cNvPr id="1444" name="Google Shape;1444;g32b6256a20b_0_227"/>
            <p:cNvGrpSpPr/>
            <p:nvPr/>
          </p:nvGrpSpPr>
          <p:grpSpPr>
            <a:xfrm>
              <a:off x="2950680" y="3272039"/>
              <a:ext cx="61067" cy="61067"/>
              <a:chOff x="5648375" y="238125"/>
              <a:chExt cx="483125" cy="483125"/>
            </a:xfrm>
          </p:grpSpPr>
          <p:sp>
            <p:nvSpPr>
              <p:cNvPr id="1445" name="Google Shape;1445;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46" name="Google Shape;1446;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47" name="Google Shape;1447;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48" name="Google Shape;1448;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49" name="Google Shape;1449;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50" name="Google Shape;1450;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51" name="Google Shape;1451;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52" name="Google Shape;1452;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53" name="Google Shape;1453;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54" name="Google Shape;1454;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FF011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455" name="Google Shape;1455;g32b6256a20b_0_227"/>
            <p:cNvSpPr/>
            <p:nvPr/>
          </p:nvSpPr>
          <p:spPr>
            <a:xfrm>
              <a:off x="2442750" y="3077475"/>
              <a:ext cx="4095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Weight:</a:t>
              </a:r>
              <a:r>
                <a:rPr lang="fr" sz="500">
                  <a:solidFill>
                    <a:schemeClr val="accent2"/>
                  </a:solidFill>
                  <a:latin typeface="Montserrat Medium"/>
                  <a:ea typeface="Montserrat Medium"/>
                  <a:cs typeface="Montserrat Medium"/>
                  <a:sym typeface="Montserrat Medium"/>
                </a:rPr>
                <a:t> 2</a:t>
              </a:r>
              <a:endParaRPr sz="1300">
                <a:latin typeface="Montserrat Medium"/>
                <a:ea typeface="Montserrat Medium"/>
                <a:cs typeface="Montserrat Medium"/>
                <a:sym typeface="Montserrat Medium"/>
              </a:endParaRPr>
            </a:p>
          </p:txBody>
        </p:sp>
        <p:sp>
          <p:nvSpPr>
            <p:cNvPr id="1456" name="Google Shape;1456;g32b6256a20b_0_227"/>
            <p:cNvSpPr/>
            <p:nvPr/>
          </p:nvSpPr>
          <p:spPr>
            <a:xfrm>
              <a:off x="1390599" y="3077450"/>
              <a:ext cx="419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457" name="Google Shape;1457;g32b6256a20b_0_227"/>
            <p:cNvSpPr/>
            <p:nvPr/>
          </p:nvSpPr>
          <p:spPr>
            <a:xfrm>
              <a:off x="2894125" y="3077475"/>
              <a:ext cx="348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6B7CE9"/>
                  </a:solidFill>
                  <a:latin typeface="Montserrat Medium"/>
                  <a:ea typeface="Montserrat Medium"/>
                  <a:cs typeface="Montserrat Medium"/>
                  <a:sym typeface="Montserrat Medium"/>
                </a:rPr>
                <a:t>Effort:</a:t>
              </a:r>
              <a:r>
                <a:rPr lang="fr" sz="500">
                  <a:solidFill>
                    <a:schemeClr val="accent2"/>
                  </a:solidFill>
                  <a:latin typeface="Montserrat Medium"/>
                  <a:ea typeface="Montserrat Medium"/>
                  <a:cs typeface="Montserrat Medium"/>
                  <a:sym typeface="Montserrat Medium"/>
                </a:rPr>
                <a:t> S</a:t>
              </a:r>
              <a:endParaRPr sz="1300">
                <a:latin typeface="Montserrat Medium"/>
                <a:ea typeface="Montserrat Medium"/>
                <a:cs typeface="Montserrat Medium"/>
                <a:sym typeface="Montserrat Medium"/>
              </a:endParaRPr>
            </a:p>
          </p:txBody>
        </p:sp>
        <p:sp>
          <p:nvSpPr>
            <p:cNvPr id="1458" name="Google Shape;1458;g32b6256a20b_0_227"/>
            <p:cNvSpPr/>
            <p:nvPr/>
          </p:nvSpPr>
          <p:spPr>
            <a:xfrm>
              <a:off x="1240132" y="323762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FF0112"/>
                  </a:solidFill>
                  <a:latin typeface="Montserrat"/>
                  <a:ea typeface="Montserrat"/>
                  <a:cs typeface="Montserrat"/>
                  <a:sym typeface="Montserrat"/>
                </a:rPr>
                <a:t>⬤</a:t>
              </a:r>
              <a:endParaRPr sz="1300">
                <a:solidFill>
                  <a:srgbClr val="FF0112"/>
                </a:solidFill>
                <a:latin typeface="Montserrat"/>
                <a:ea typeface="Montserrat"/>
                <a:cs typeface="Montserrat"/>
                <a:sym typeface="Montserrat"/>
              </a:endParaRPr>
            </a:p>
          </p:txBody>
        </p:sp>
        <p:sp>
          <p:nvSpPr>
            <p:cNvPr id="1459" name="Google Shape;1459;g32b6256a20b_0_227"/>
            <p:cNvSpPr/>
            <p:nvPr/>
          </p:nvSpPr>
          <p:spPr>
            <a:xfrm>
              <a:off x="1422174" y="3237625"/>
              <a:ext cx="5487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(45%)</a:t>
              </a:r>
              <a:endParaRPr sz="1300">
                <a:latin typeface="Montserrat Medium"/>
                <a:ea typeface="Montserrat Medium"/>
                <a:cs typeface="Montserrat Medium"/>
                <a:sym typeface="Montserrat Medium"/>
              </a:endParaRPr>
            </a:p>
          </p:txBody>
        </p:sp>
      </p:grpSp>
      <p:grpSp>
        <p:nvGrpSpPr>
          <p:cNvPr id="1460" name="Google Shape;1460;g32b6256a20b_0_227"/>
          <p:cNvGrpSpPr/>
          <p:nvPr/>
        </p:nvGrpSpPr>
        <p:grpSpPr>
          <a:xfrm>
            <a:off x="1188725" y="2854600"/>
            <a:ext cx="2743200" cy="524700"/>
            <a:chOff x="1188725" y="2854600"/>
            <a:chExt cx="2743200" cy="524700"/>
          </a:xfrm>
        </p:grpSpPr>
        <p:sp>
          <p:nvSpPr>
            <p:cNvPr id="1461" name="Google Shape;1461;g32b6256a20b_0_227"/>
            <p:cNvSpPr/>
            <p:nvPr/>
          </p:nvSpPr>
          <p:spPr>
            <a:xfrm>
              <a:off x="1188725" y="2854600"/>
              <a:ext cx="2743200" cy="5247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2" name="Google Shape;1462;g32b6256a20b_0_227"/>
            <p:cNvSpPr/>
            <p:nvPr/>
          </p:nvSpPr>
          <p:spPr>
            <a:xfrm>
              <a:off x="1243575" y="2909450"/>
              <a:ext cx="25842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b="0" i="0" lang="fr" sz="700" u="none" cap="none" strike="noStrike">
                  <a:solidFill>
                    <a:srgbClr val="000000"/>
                  </a:solidFill>
                  <a:latin typeface="Montserrat"/>
                  <a:ea typeface="Montserrat"/>
                  <a:cs typeface="Montserrat"/>
                  <a:sym typeface="Montserrat"/>
                </a:rPr>
                <a:t>Valider le prestataire d'intégration CMS et sécurité</a:t>
              </a:r>
              <a:endParaRPr b="0" i="0" sz="700" u="none" cap="none" strike="noStrike">
                <a:solidFill>
                  <a:srgbClr val="061333"/>
                </a:solidFill>
                <a:latin typeface="Montserrat"/>
                <a:ea typeface="Montserrat"/>
                <a:cs typeface="Montserrat"/>
                <a:sym typeface="Montserrat"/>
              </a:endParaRPr>
            </a:p>
          </p:txBody>
        </p:sp>
        <p:pic>
          <p:nvPicPr>
            <p:cNvPr id="1463" name="Google Shape;1463;g32b6256a20b_0_227"/>
            <p:cNvPicPr preferRelativeResize="0"/>
            <p:nvPr/>
          </p:nvPicPr>
          <p:blipFill>
            <a:blip r:embed="rId5">
              <a:alphaModFix/>
            </a:blip>
            <a:stretch>
              <a:fillRect/>
            </a:stretch>
          </p:blipFill>
          <p:spPr>
            <a:xfrm>
              <a:off x="1243564" y="3051631"/>
              <a:ext cx="105150" cy="104633"/>
            </a:xfrm>
            <a:prstGeom prst="rect">
              <a:avLst/>
            </a:prstGeom>
            <a:solidFill>
              <a:schemeClr val="lt1"/>
            </a:solidFill>
            <a:ln>
              <a:noFill/>
            </a:ln>
          </p:spPr>
        </p:pic>
        <p:sp>
          <p:nvSpPr>
            <p:cNvPr id="1464" name="Google Shape;1464;g32b6256a20b_0_227"/>
            <p:cNvSpPr/>
            <p:nvPr/>
          </p:nvSpPr>
          <p:spPr>
            <a:xfrm>
              <a:off x="1937659" y="3039025"/>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1</a:t>
              </a:r>
              <a:endParaRPr sz="1300">
                <a:latin typeface="Montserrat Medium"/>
                <a:ea typeface="Montserrat Medium"/>
                <a:cs typeface="Montserrat Medium"/>
                <a:sym typeface="Montserrat Medium"/>
              </a:endParaRPr>
            </a:p>
          </p:txBody>
        </p:sp>
        <p:sp>
          <p:nvSpPr>
            <p:cNvPr id="1465" name="Google Shape;1465;g32b6256a20b_0_227"/>
            <p:cNvSpPr/>
            <p:nvPr/>
          </p:nvSpPr>
          <p:spPr>
            <a:xfrm>
              <a:off x="3314072" y="3199175"/>
              <a:ext cx="5487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25/07/2025</a:t>
              </a:r>
              <a:endParaRPr sz="1300">
                <a:latin typeface="Montserrat Medium"/>
                <a:ea typeface="Montserrat Medium"/>
                <a:cs typeface="Montserrat Medium"/>
                <a:sym typeface="Montserrat Medium"/>
              </a:endParaRPr>
            </a:p>
          </p:txBody>
        </p:sp>
        <p:grpSp>
          <p:nvGrpSpPr>
            <p:cNvPr id="1466" name="Google Shape;1466;g32b6256a20b_0_227"/>
            <p:cNvGrpSpPr/>
            <p:nvPr/>
          </p:nvGrpSpPr>
          <p:grpSpPr>
            <a:xfrm>
              <a:off x="3363655" y="3233589"/>
              <a:ext cx="61067" cy="61067"/>
              <a:chOff x="5648375" y="238125"/>
              <a:chExt cx="483125" cy="483125"/>
            </a:xfrm>
          </p:grpSpPr>
          <p:sp>
            <p:nvSpPr>
              <p:cNvPr id="1467" name="Google Shape;1467;g32b6256a20b_0_227"/>
              <p:cNvSpPr/>
              <p:nvPr/>
            </p:nvSpPr>
            <p:spPr>
              <a:xfrm>
                <a:off x="5648375" y="238125"/>
                <a:ext cx="483125" cy="483125"/>
              </a:xfrm>
              <a:custGeom>
                <a:rect b="b" l="l" r="r" t="t"/>
                <a:pathLst>
                  <a:path extrusionOk="0" h="19325" w="19325">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68" name="Google Shape;1468;g32b6256a20b_0_227"/>
              <p:cNvSpPr/>
              <p:nvPr/>
            </p:nvSpPr>
            <p:spPr>
              <a:xfrm>
                <a:off x="5705950" y="465550"/>
                <a:ext cx="84875" cy="28325"/>
              </a:xfrm>
              <a:custGeom>
                <a:rect b="b" l="l" r="r" t="t"/>
                <a:pathLst>
                  <a:path extrusionOk="0" h="1133" w="3395">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69" name="Google Shape;1469;g32b6256a20b_0_227"/>
              <p:cNvSpPr/>
              <p:nvPr/>
            </p:nvSpPr>
            <p:spPr>
              <a:xfrm>
                <a:off x="5847500" y="465550"/>
                <a:ext cx="84875" cy="28325"/>
              </a:xfrm>
              <a:custGeom>
                <a:rect b="b" l="l" r="r" t="t"/>
                <a:pathLst>
                  <a:path extrusionOk="0" h="1133" w="3395">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0" name="Google Shape;1470;g32b6256a20b_0_227"/>
              <p:cNvSpPr/>
              <p:nvPr/>
            </p:nvSpPr>
            <p:spPr>
              <a:xfrm>
                <a:off x="5989025" y="465550"/>
                <a:ext cx="84875" cy="28325"/>
              </a:xfrm>
              <a:custGeom>
                <a:rect b="b" l="l" r="r" t="t"/>
                <a:pathLst>
                  <a:path extrusionOk="0" h="1133" w="3395">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1" name="Google Shape;1471;g32b6256a20b_0_227"/>
              <p:cNvSpPr/>
              <p:nvPr/>
            </p:nvSpPr>
            <p:spPr>
              <a:xfrm>
                <a:off x="5705950" y="550475"/>
                <a:ext cx="84875" cy="28325"/>
              </a:xfrm>
              <a:custGeom>
                <a:rect b="b" l="l" r="r" t="t"/>
                <a:pathLst>
                  <a:path extrusionOk="0" h="1133" w="3395">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2" name="Google Shape;1472;g32b6256a20b_0_227"/>
              <p:cNvSpPr/>
              <p:nvPr/>
            </p:nvSpPr>
            <p:spPr>
              <a:xfrm>
                <a:off x="5847500" y="550475"/>
                <a:ext cx="84875" cy="28325"/>
              </a:xfrm>
              <a:custGeom>
                <a:rect b="b" l="l" r="r" t="t"/>
                <a:pathLst>
                  <a:path extrusionOk="0" h="1133" w="3395">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3" name="Google Shape;1473;g32b6256a20b_0_227"/>
              <p:cNvSpPr/>
              <p:nvPr/>
            </p:nvSpPr>
            <p:spPr>
              <a:xfrm>
                <a:off x="5989025" y="550475"/>
                <a:ext cx="84875" cy="28325"/>
              </a:xfrm>
              <a:custGeom>
                <a:rect b="b" l="l" r="r" t="t"/>
                <a:pathLst>
                  <a:path extrusionOk="0" h="1133" w="3395">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4" name="Google Shape;1474;g32b6256a20b_0_227"/>
              <p:cNvSpPr/>
              <p:nvPr/>
            </p:nvSpPr>
            <p:spPr>
              <a:xfrm>
                <a:off x="5705950" y="636300"/>
                <a:ext cx="84875" cy="28325"/>
              </a:xfrm>
              <a:custGeom>
                <a:rect b="b" l="l" r="r" t="t"/>
                <a:pathLst>
                  <a:path extrusionOk="0" h="1133" w="3395">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5" name="Google Shape;1475;g32b6256a20b_0_227"/>
              <p:cNvSpPr/>
              <p:nvPr/>
            </p:nvSpPr>
            <p:spPr>
              <a:xfrm>
                <a:off x="5847500" y="636300"/>
                <a:ext cx="84875" cy="28325"/>
              </a:xfrm>
              <a:custGeom>
                <a:rect b="b" l="l" r="r" t="t"/>
                <a:pathLst>
                  <a:path extrusionOk="0" h="1133" w="3395">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476" name="Google Shape;1476;g32b6256a20b_0_227"/>
              <p:cNvSpPr/>
              <p:nvPr/>
            </p:nvSpPr>
            <p:spPr>
              <a:xfrm>
                <a:off x="5989025" y="636300"/>
                <a:ext cx="84875" cy="28325"/>
              </a:xfrm>
              <a:custGeom>
                <a:rect b="b" l="l" r="r" t="t"/>
                <a:pathLst>
                  <a:path extrusionOk="0" h="1133" w="3395">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pic>
          <p:nvPicPr>
            <p:cNvPr id="1477" name="Google Shape;1477;g32b6256a20b_0_227"/>
            <p:cNvPicPr preferRelativeResize="0"/>
            <p:nvPr/>
          </p:nvPicPr>
          <p:blipFill>
            <a:blip r:embed="rId6">
              <a:alphaModFix/>
            </a:blip>
            <a:stretch>
              <a:fillRect/>
            </a:stretch>
          </p:blipFill>
          <p:spPr>
            <a:xfrm>
              <a:off x="1989077" y="3077008"/>
              <a:ext cx="60347" cy="53890"/>
            </a:xfrm>
            <a:prstGeom prst="rect">
              <a:avLst/>
            </a:prstGeom>
            <a:noFill/>
            <a:ln>
              <a:noFill/>
            </a:ln>
          </p:spPr>
        </p:pic>
        <p:sp>
          <p:nvSpPr>
            <p:cNvPr id="1478" name="Google Shape;1478;g32b6256a20b_0_227"/>
            <p:cNvSpPr/>
            <p:nvPr/>
          </p:nvSpPr>
          <p:spPr>
            <a:xfrm>
              <a:off x="2187855" y="3039025"/>
              <a:ext cx="2502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2</a:t>
              </a:r>
              <a:endParaRPr sz="1300">
                <a:latin typeface="Montserrat Medium"/>
                <a:ea typeface="Montserrat Medium"/>
                <a:cs typeface="Montserrat Medium"/>
                <a:sym typeface="Montserrat Medium"/>
              </a:endParaRPr>
            </a:p>
          </p:txBody>
        </p:sp>
        <p:sp>
          <p:nvSpPr>
            <p:cNvPr id="1479" name="Google Shape;1479;g32b6256a20b_0_227"/>
            <p:cNvSpPr/>
            <p:nvPr/>
          </p:nvSpPr>
          <p:spPr>
            <a:xfrm>
              <a:off x="1390596" y="3039000"/>
              <a:ext cx="5487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Marketing</a:t>
              </a:r>
              <a:endParaRPr sz="1300">
                <a:latin typeface="Montserrat Medium"/>
                <a:ea typeface="Montserrat Medium"/>
                <a:cs typeface="Montserrat Medium"/>
                <a:sym typeface="Montserrat Medium"/>
              </a:endParaRPr>
            </a:p>
          </p:txBody>
        </p:sp>
        <p:sp>
          <p:nvSpPr>
            <p:cNvPr id="1480" name="Google Shape;1480;g32b6256a20b_0_227"/>
            <p:cNvSpPr/>
            <p:nvPr/>
          </p:nvSpPr>
          <p:spPr>
            <a:xfrm>
              <a:off x="2461051" y="3039025"/>
              <a:ext cx="2781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S</a:t>
              </a:r>
              <a:endParaRPr sz="1300">
                <a:latin typeface="Montserrat Medium"/>
                <a:ea typeface="Montserrat Medium"/>
                <a:cs typeface="Montserrat Medium"/>
                <a:sym typeface="Montserrat Medium"/>
              </a:endParaRPr>
            </a:p>
          </p:txBody>
        </p:sp>
        <p:pic>
          <p:nvPicPr>
            <p:cNvPr id="1481" name="Google Shape;1481;g32b6256a20b_0_227"/>
            <p:cNvPicPr preferRelativeResize="0"/>
            <p:nvPr/>
          </p:nvPicPr>
          <p:blipFill>
            <a:blip r:embed="rId7">
              <a:alphaModFix/>
            </a:blip>
            <a:stretch>
              <a:fillRect/>
            </a:stretch>
          </p:blipFill>
          <p:spPr>
            <a:xfrm>
              <a:off x="2518149" y="3073428"/>
              <a:ext cx="76871" cy="61075"/>
            </a:xfrm>
            <a:prstGeom prst="rect">
              <a:avLst/>
            </a:prstGeom>
            <a:noFill/>
            <a:ln>
              <a:noFill/>
            </a:ln>
          </p:spPr>
        </p:pic>
        <p:pic>
          <p:nvPicPr>
            <p:cNvPr id="1482" name="Google Shape;1482;g32b6256a20b_0_227"/>
            <p:cNvPicPr preferRelativeResize="0"/>
            <p:nvPr/>
          </p:nvPicPr>
          <p:blipFill>
            <a:blip r:embed="rId8">
              <a:alphaModFix/>
            </a:blip>
            <a:stretch>
              <a:fillRect/>
            </a:stretch>
          </p:blipFill>
          <p:spPr>
            <a:xfrm>
              <a:off x="1440589" y="3073414"/>
              <a:ext cx="75513" cy="61075"/>
            </a:xfrm>
            <a:prstGeom prst="rect">
              <a:avLst/>
            </a:prstGeom>
            <a:noFill/>
            <a:ln>
              <a:noFill/>
            </a:ln>
          </p:spPr>
        </p:pic>
        <p:pic>
          <p:nvPicPr>
            <p:cNvPr id="1483" name="Google Shape;1483;g32b6256a20b_0_227"/>
            <p:cNvPicPr preferRelativeResize="0"/>
            <p:nvPr/>
          </p:nvPicPr>
          <p:blipFill>
            <a:blip r:embed="rId9">
              <a:alphaModFix/>
            </a:blip>
            <a:stretch>
              <a:fillRect/>
            </a:stretch>
          </p:blipFill>
          <p:spPr>
            <a:xfrm>
              <a:off x="2236379" y="3073428"/>
              <a:ext cx="61784" cy="61075"/>
            </a:xfrm>
            <a:prstGeom prst="rect">
              <a:avLst/>
            </a:prstGeom>
            <a:noFill/>
            <a:ln>
              <a:noFill/>
            </a:ln>
          </p:spPr>
        </p:pic>
        <p:sp>
          <p:nvSpPr>
            <p:cNvPr id="1484" name="Google Shape;1484;g32b6256a20b_0_227"/>
            <p:cNvSpPr/>
            <p:nvPr/>
          </p:nvSpPr>
          <p:spPr>
            <a:xfrm>
              <a:off x="1240132" y="3199172"/>
              <a:ext cx="147300" cy="129900"/>
            </a:xfrm>
            <a:prstGeom prst="roundRect">
              <a:avLst>
                <a:gd fmla="val 50000" name="adj"/>
              </a:avLst>
            </a:prstGeom>
            <a:solidFill>
              <a:srgbClr val="F8F9FF"/>
            </a:solidFill>
            <a:ln>
              <a:noFill/>
            </a:ln>
          </p:spPr>
          <p:txBody>
            <a:bodyPr anchorCtr="0" anchor="t" bIns="18000" lIns="18000" spcFirstLastPara="1" rIns="18000" wrap="square" tIns="18000">
              <a:noAutofit/>
            </a:bodyPr>
            <a:lstStyle/>
            <a:p>
              <a:pPr indent="0" lvl="0" marL="0" rtl="0" algn="l">
                <a:lnSpc>
                  <a:spcPct val="80000"/>
                </a:lnSpc>
                <a:spcBef>
                  <a:spcPts val="0"/>
                </a:spcBef>
                <a:spcAft>
                  <a:spcPts val="0"/>
                </a:spcAft>
                <a:buNone/>
              </a:pPr>
              <a:r>
                <a:rPr lang="fr" sz="500">
                  <a:solidFill>
                    <a:srgbClr val="0DDC0D"/>
                  </a:solidFill>
                  <a:latin typeface="Montserrat"/>
                  <a:ea typeface="Montserrat"/>
                  <a:cs typeface="Montserrat"/>
                  <a:sym typeface="Montserrat"/>
                </a:rPr>
                <a:t>⬤</a:t>
              </a:r>
              <a:endParaRPr sz="1300">
                <a:solidFill>
                  <a:srgbClr val="0DDC0D"/>
                </a:solidFill>
                <a:latin typeface="Montserrat"/>
                <a:ea typeface="Montserrat"/>
                <a:cs typeface="Montserrat"/>
                <a:sym typeface="Montserrat"/>
              </a:endParaRPr>
            </a:p>
          </p:txBody>
        </p:sp>
        <p:sp>
          <p:nvSpPr>
            <p:cNvPr id="1485" name="Google Shape;1485;g32b6256a20b_0_227"/>
            <p:cNvSpPr/>
            <p:nvPr/>
          </p:nvSpPr>
          <p:spPr>
            <a:xfrm>
              <a:off x="1422176" y="3199175"/>
              <a:ext cx="735900" cy="129900"/>
            </a:xfrm>
            <a:prstGeom prst="roundRect">
              <a:avLst>
                <a:gd fmla="val 50000" name="adj"/>
              </a:avLst>
            </a:prstGeom>
            <a:solidFill>
              <a:srgbClr val="F8F9FF"/>
            </a:solidFill>
            <a:ln>
              <a:noFill/>
            </a:ln>
          </p:spPr>
          <p:txBody>
            <a:bodyPr anchorCtr="0" anchor="t" bIns="18000" lIns="126000" spcFirstLastPara="1" rIns="18000" wrap="square" tIns="18000">
              <a:noAutofit/>
            </a:bodyPr>
            <a:lstStyle/>
            <a:p>
              <a:pPr indent="0" lvl="0" marL="0" rtl="0" algn="l">
                <a:lnSpc>
                  <a:spcPct val="80000"/>
                </a:lnSpc>
                <a:spcBef>
                  <a:spcPts val="0"/>
                </a:spcBef>
                <a:spcAft>
                  <a:spcPts val="0"/>
                </a:spcAft>
                <a:buNone/>
              </a:pPr>
              <a:r>
                <a:rPr lang="fr" sz="500">
                  <a:solidFill>
                    <a:schemeClr val="accent2"/>
                  </a:solidFill>
                  <a:latin typeface="Montserrat Medium"/>
                  <a:ea typeface="Montserrat Medium"/>
                  <a:cs typeface="Montserrat Medium"/>
                  <a:sym typeface="Montserrat Medium"/>
                </a:rPr>
                <a:t>En cours (100%)</a:t>
              </a:r>
              <a:endParaRPr sz="1300">
                <a:latin typeface="Montserrat Medium"/>
                <a:ea typeface="Montserrat Medium"/>
                <a:cs typeface="Montserrat Medium"/>
                <a:sym typeface="Montserrat Medium"/>
              </a:endParaRPr>
            </a:p>
          </p:txBody>
        </p:sp>
        <p:pic>
          <p:nvPicPr>
            <p:cNvPr id="1486" name="Google Shape;1486;g32b6256a20b_0_227"/>
            <p:cNvPicPr preferRelativeResize="0"/>
            <p:nvPr/>
          </p:nvPicPr>
          <p:blipFill>
            <a:blip r:embed="rId10">
              <a:alphaModFix/>
            </a:blip>
            <a:stretch>
              <a:fillRect/>
            </a:stretch>
          </p:blipFill>
          <p:spPr>
            <a:xfrm>
              <a:off x="1484896" y="3237177"/>
              <a:ext cx="53163" cy="53890"/>
            </a:xfrm>
            <a:prstGeom prst="rect">
              <a:avLst/>
            </a:prstGeom>
            <a:noFill/>
            <a:ln>
              <a:noFill/>
            </a:ln>
          </p:spPr>
        </p:pic>
      </p:grpSp>
      <p:grpSp>
        <p:nvGrpSpPr>
          <p:cNvPr id="1487" name="Google Shape;1487;g32b6256a20b_0_227"/>
          <p:cNvGrpSpPr/>
          <p:nvPr/>
        </p:nvGrpSpPr>
        <p:grpSpPr>
          <a:xfrm>
            <a:off x="1538050" y="3510325"/>
            <a:ext cx="1698600" cy="889200"/>
            <a:chOff x="1538050" y="3510325"/>
            <a:chExt cx="1698600" cy="889200"/>
          </a:xfrm>
        </p:grpSpPr>
        <p:sp>
          <p:nvSpPr>
            <p:cNvPr id="1488" name="Google Shape;1488;g32b6256a20b_0_227"/>
            <p:cNvSpPr txBox="1"/>
            <p:nvPr/>
          </p:nvSpPr>
          <p:spPr>
            <a:xfrm>
              <a:off x="1538050" y="4076425"/>
              <a:ext cx="16986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900">
                  <a:solidFill>
                    <a:srgbClr val="FF0112"/>
                  </a:solidFill>
                  <a:latin typeface="Montserrat SemiBold"/>
                  <a:ea typeface="Montserrat SemiBold"/>
                  <a:cs typeface="Montserrat SemiBold"/>
                  <a:sym typeface="Montserrat SemiBold"/>
                </a:rPr>
                <a:t>with icons</a:t>
              </a:r>
              <a:endParaRPr sz="900">
                <a:solidFill>
                  <a:srgbClr val="FF0112"/>
                </a:solidFill>
                <a:latin typeface="Montserrat SemiBold"/>
                <a:ea typeface="Montserrat SemiBold"/>
                <a:cs typeface="Montserrat SemiBold"/>
                <a:sym typeface="Montserrat SemiBold"/>
              </a:endParaRPr>
            </a:p>
          </p:txBody>
        </p:sp>
        <p:cxnSp>
          <p:nvCxnSpPr>
            <p:cNvPr id="1489" name="Google Shape;1489;g32b6256a20b_0_227"/>
            <p:cNvCxnSpPr/>
            <p:nvPr/>
          </p:nvCxnSpPr>
          <p:spPr>
            <a:xfrm rot="10800000">
              <a:off x="2387350" y="3510325"/>
              <a:ext cx="0" cy="566100"/>
            </a:xfrm>
            <a:prstGeom prst="straightConnector1">
              <a:avLst/>
            </a:prstGeom>
            <a:noFill/>
            <a:ln cap="flat" cmpd="sng" w="9525">
              <a:solidFill>
                <a:srgbClr val="FF0A55"/>
              </a:solidFill>
              <a:prstDash val="solid"/>
              <a:round/>
              <a:headEnd len="med" w="med" type="none"/>
              <a:tailEnd len="med" w="med" type="stealth"/>
            </a:ln>
          </p:spPr>
        </p:cxnSp>
      </p:grpSp>
      <p:grpSp>
        <p:nvGrpSpPr>
          <p:cNvPr id="1490" name="Google Shape;1490;g32b6256a20b_0_227"/>
          <p:cNvGrpSpPr/>
          <p:nvPr/>
        </p:nvGrpSpPr>
        <p:grpSpPr>
          <a:xfrm>
            <a:off x="4548550" y="3510325"/>
            <a:ext cx="1698600" cy="889200"/>
            <a:chOff x="1538050" y="3510325"/>
            <a:chExt cx="1698600" cy="889200"/>
          </a:xfrm>
        </p:grpSpPr>
        <p:sp>
          <p:nvSpPr>
            <p:cNvPr id="1491" name="Google Shape;1491;g32b6256a20b_0_227"/>
            <p:cNvSpPr txBox="1"/>
            <p:nvPr/>
          </p:nvSpPr>
          <p:spPr>
            <a:xfrm>
              <a:off x="1538050" y="4076425"/>
              <a:ext cx="16986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900">
                  <a:solidFill>
                    <a:srgbClr val="FF0112"/>
                  </a:solidFill>
                  <a:latin typeface="Montserrat SemiBold"/>
                  <a:ea typeface="Montserrat SemiBold"/>
                  <a:cs typeface="Montserrat SemiBold"/>
                  <a:sym typeface="Montserrat SemiBold"/>
                </a:rPr>
                <a:t>without icons</a:t>
              </a:r>
              <a:endParaRPr sz="900">
                <a:solidFill>
                  <a:srgbClr val="FF0112"/>
                </a:solidFill>
                <a:latin typeface="Montserrat SemiBold"/>
                <a:ea typeface="Montserrat SemiBold"/>
                <a:cs typeface="Montserrat SemiBold"/>
                <a:sym typeface="Montserrat SemiBold"/>
              </a:endParaRPr>
            </a:p>
          </p:txBody>
        </p:sp>
        <p:cxnSp>
          <p:nvCxnSpPr>
            <p:cNvPr id="1492" name="Google Shape;1492;g32b6256a20b_0_227"/>
            <p:cNvCxnSpPr/>
            <p:nvPr/>
          </p:nvCxnSpPr>
          <p:spPr>
            <a:xfrm rot="10800000">
              <a:off x="2387350" y="3510325"/>
              <a:ext cx="0" cy="566100"/>
            </a:xfrm>
            <a:prstGeom prst="straightConnector1">
              <a:avLst/>
            </a:prstGeom>
            <a:noFill/>
            <a:ln cap="flat" cmpd="sng" w="9525">
              <a:solidFill>
                <a:srgbClr val="FF0A55"/>
              </a:solidFill>
              <a:prstDash val="solid"/>
              <a:round/>
              <a:headEnd len="med" w="med" type="none"/>
              <a:tailEnd len="med" w="med" type="stealth"/>
            </a:ln>
          </p:spPr>
        </p:cxn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11"/>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Top contributeurs</a:t>
            </a:r>
            <a:endParaRPr b="1" i="0" sz="850" u="none" cap="none" strike="noStrike">
              <a:solidFill>
                <a:srgbClr val="061333"/>
              </a:solidFill>
              <a:latin typeface="Montserrat"/>
              <a:ea typeface="Montserrat"/>
              <a:cs typeface="Montserrat"/>
              <a:sym typeface="Montserrat"/>
            </a:endParaRPr>
          </a:p>
        </p:txBody>
      </p:sp>
      <p:sp>
        <p:nvSpPr>
          <p:cNvPr id="1499" name="Google Shape;1499;p11"/>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Le timing du projet</a:t>
            </a:r>
            <a:endParaRPr b="1" i="0" sz="850" u="none" cap="none" strike="noStrike">
              <a:solidFill>
                <a:srgbClr val="061333"/>
              </a:solidFill>
              <a:latin typeface="Montserrat"/>
              <a:ea typeface="Montserrat"/>
              <a:cs typeface="Montserrat"/>
              <a:sym typeface="Montserrat"/>
            </a:endParaRPr>
          </a:p>
        </p:txBody>
      </p:sp>
      <p:sp>
        <p:nvSpPr>
          <p:cNvPr id="1500" name="Google Shape;1500;p11"/>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501" name="Google Shape;1501;p11"/>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502" name="Google Shape;1502;p11"/>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3" name="Google Shape;1503;p11"/>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4" name="Google Shape;1504;p11"/>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pic>
        <p:nvPicPr>
          <p:cNvPr descr="preencoded.png" id="1505" name="Google Shape;1505;p11"/>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1506" name="Google Shape;1506;p11"/>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1507" name="Google Shape;1507;p11"/>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8" name="Google Shape;1508;p11"/>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1509" name="Google Shape;1509;p11"/>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510" name="Google Shape;1510;p11"/>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11" name="Google Shape;1511;p11"/>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1512" name="Google Shape;1512;p11"/>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513" name="Google Shape;1513;p11"/>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514" name="Google Shape;1514;p11"/>
          <p:cNvGrpSpPr/>
          <p:nvPr/>
        </p:nvGrpSpPr>
        <p:grpSpPr>
          <a:xfrm>
            <a:off x="222132" y="1018782"/>
            <a:ext cx="6224363" cy="112910"/>
            <a:chOff x="2566941" y="2009775"/>
            <a:chExt cx="7822500" cy="141900"/>
          </a:xfrm>
        </p:grpSpPr>
        <p:sp>
          <p:nvSpPr>
            <p:cNvPr id="1515" name="Google Shape;1515;p11"/>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6" name="Google Shape;1516;p11"/>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517" name="Google Shape;1517;p11"/>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518" name="Google Shape;1518;p11"/>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519" name="Google Shape;1519;p11"/>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520" name="Google Shape;1520;p11"/>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521" name="Google Shape;1521;p11"/>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522" name="Google Shape;1522;p11"/>
          <p:cNvSpPr/>
          <p:nvPr/>
        </p:nvSpPr>
        <p:spPr>
          <a:xfrm>
            <a:off x="5211582"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23" name="Google Shape;1523;p11"/>
          <p:cNvPicPr preferRelativeResize="0"/>
          <p:nvPr/>
        </p:nvPicPr>
        <p:blipFill rotWithShape="1">
          <a:blip r:embed="rId5">
            <a:alphaModFix/>
          </a:blip>
          <a:srcRect b="0" l="0" r="0" t="0"/>
          <a:stretch/>
        </p:blipFill>
        <p:spPr>
          <a:xfrm>
            <a:off x="3283108" y="226509"/>
            <a:ext cx="164592" cy="164592"/>
          </a:xfrm>
          <a:prstGeom prst="rect">
            <a:avLst/>
          </a:prstGeom>
          <a:noFill/>
          <a:ln>
            <a:noFill/>
          </a:ln>
        </p:spPr>
      </p:pic>
      <p:pic>
        <p:nvPicPr>
          <p:cNvPr descr="preencoded.png" id="1524" name="Google Shape;1524;p11"/>
          <p:cNvPicPr preferRelativeResize="0"/>
          <p:nvPr/>
        </p:nvPicPr>
        <p:blipFill rotWithShape="1">
          <a:blip r:embed="rId6">
            <a:alphaModFix/>
          </a:blip>
          <a:srcRect b="0" l="0" r="0" t="0"/>
          <a:stretch/>
        </p:blipFill>
        <p:spPr>
          <a:xfrm>
            <a:off x="4247375" y="226499"/>
            <a:ext cx="164592" cy="164592"/>
          </a:xfrm>
          <a:prstGeom prst="rect">
            <a:avLst/>
          </a:prstGeom>
          <a:noFill/>
          <a:ln>
            <a:noFill/>
          </a:ln>
        </p:spPr>
      </p:pic>
      <p:pic>
        <p:nvPicPr>
          <p:cNvPr id="1525" name="Google Shape;1525;p11"/>
          <p:cNvPicPr preferRelativeResize="0"/>
          <p:nvPr/>
        </p:nvPicPr>
        <p:blipFill rotWithShape="1">
          <a:blip r:embed="rId7">
            <a:alphaModFix/>
          </a:blip>
          <a:srcRect b="0" l="0" r="10" t="0"/>
          <a:stretch/>
        </p:blipFill>
        <p:spPr>
          <a:xfrm>
            <a:off x="5266950" y="226490"/>
            <a:ext cx="174875" cy="164600"/>
          </a:xfrm>
          <a:prstGeom prst="rect">
            <a:avLst/>
          </a:prstGeom>
          <a:noFill/>
          <a:ln>
            <a:noFill/>
          </a:ln>
        </p:spPr>
      </p:pic>
      <p:sp>
        <p:nvSpPr>
          <p:cNvPr id="1526" name="Google Shape;1526;p11"/>
          <p:cNvSpPr/>
          <p:nvPr/>
        </p:nvSpPr>
        <p:spPr>
          <a:xfrm>
            <a:off x="7260435" y="1638353"/>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Chef de projet métier</a:t>
            </a:r>
            <a:endParaRPr b="0" i="0" sz="600" u="none" cap="none" strike="noStrike">
              <a:solidFill>
                <a:schemeClr val="dk1"/>
              </a:solidFill>
              <a:latin typeface="Montserrat"/>
              <a:ea typeface="Montserrat"/>
              <a:cs typeface="Montserrat"/>
              <a:sym typeface="Montserrat"/>
            </a:endParaRPr>
          </a:p>
        </p:txBody>
      </p:sp>
      <p:sp>
        <p:nvSpPr>
          <p:cNvPr id="1527" name="Google Shape;1527;p11"/>
          <p:cNvSpPr/>
          <p:nvPr/>
        </p:nvSpPr>
        <p:spPr>
          <a:xfrm>
            <a:off x="7543899" y="1866953"/>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Chef de projet métier</a:t>
            </a:r>
            <a:endParaRPr b="1" sz="700">
              <a:solidFill>
                <a:srgbClr val="061333"/>
              </a:solidFill>
              <a:latin typeface="Montserrat"/>
              <a:ea typeface="Montserrat"/>
              <a:cs typeface="Montserrat"/>
              <a:sym typeface="Montserrat"/>
            </a:endParaRPr>
          </a:p>
        </p:txBody>
      </p:sp>
      <p:sp>
        <p:nvSpPr>
          <p:cNvPr id="1528" name="Google Shape;1528;p11"/>
          <p:cNvSpPr/>
          <p:nvPr/>
        </p:nvSpPr>
        <p:spPr>
          <a:xfrm>
            <a:off x="7260435" y="2077265"/>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Key user</a:t>
            </a:r>
            <a:endParaRPr b="0" i="0" sz="600" u="none" cap="none" strike="noStrike">
              <a:solidFill>
                <a:schemeClr val="dk1"/>
              </a:solidFill>
              <a:latin typeface="Montserrat"/>
              <a:ea typeface="Montserrat"/>
              <a:cs typeface="Montserrat"/>
              <a:sym typeface="Montserrat"/>
            </a:endParaRPr>
          </a:p>
        </p:txBody>
      </p:sp>
      <p:sp>
        <p:nvSpPr>
          <p:cNvPr id="1529" name="Google Shape;1529;p11"/>
          <p:cNvSpPr/>
          <p:nvPr/>
        </p:nvSpPr>
        <p:spPr>
          <a:xfrm>
            <a:off x="7543899" y="2305865"/>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Key user</a:t>
            </a:r>
            <a:endParaRPr b="1" sz="700">
              <a:solidFill>
                <a:srgbClr val="061333"/>
              </a:solidFill>
              <a:latin typeface="Montserrat"/>
              <a:ea typeface="Montserrat"/>
              <a:cs typeface="Montserrat"/>
              <a:sym typeface="Montserrat"/>
            </a:endParaRPr>
          </a:p>
        </p:txBody>
      </p:sp>
      <p:sp>
        <p:nvSpPr>
          <p:cNvPr id="1530" name="Google Shape;1530;p11"/>
          <p:cNvSpPr/>
          <p:nvPr/>
        </p:nvSpPr>
        <p:spPr>
          <a:xfrm>
            <a:off x="7260435" y="2516177"/>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Product owner</a:t>
            </a:r>
            <a:endParaRPr b="0" i="0" sz="600" u="none" cap="none" strike="noStrike">
              <a:solidFill>
                <a:schemeClr val="dk1"/>
              </a:solidFill>
              <a:latin typeface="Montserrat"/>
              <a:ea typeface="Montserrat"/>
              <a:cs typeface="Montserrat"/>
              <a:sym typeface="Montserrat"/>
            </a:endParaRPr>
          </a:p>
        </p:txBody>
      </p:sp>
      <p:sp>
        <p:nvSpPr>
          <p:cNvPr id="1531" name="Google Shape;1531;p11"/>
          <p:cNvSpPr/>
          <p:nvPr/>
        </p:nvSpPr>
        <p:spPr>
          <a:xfrm>
            <a:off x="7260435" y="2744777"/>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BC</a:t>
            </a:r>
            <a:endParaRPr b="0" i="0" sz="575" u="none" cap="none" strike="noStrike">
              <a:solidFill>
                <a:schemeClr val="dk1"/>
              </a:solidFill>
              <a:latin typeface="Calibri"/>
              <a:ea typeface="Calibri"/>
              <a:cs typeface="Calibri"/>
              <a:sym typeface="Calibri"/>
            </a:endParaRPr>
          </a:p>
        </p:txBody>
      </p:sp>
      <p:sp>
        <p:nvSpPr>
          <p:cNvPr id="1532" name="Google Shape;1532;p11"/>
          <p:cNvSpPr/>
          <p:nvPr/>
        </p:nvSpPr>
        <p:spPr>
          <a:xfrm>
            <a:off x="7543899" y="2744777"/>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Product owner</a:t>
            </a:r>
            <a:endParaRPr b="1" sz="700">
              <a:solidFill>
                <a:srgbClr val="061333"/>
              </a:solidFill>
              <a:latin typeface="Montserrat"/>
              <a:ea typeface="Montserrat"/>
              <a:cs typeface="Montserrat"/>
              <a:sym typeface="Montserrat"/>
            </a:endParaRPr>
          </a:p>
        </p:txBody>
      </p:sp>
      <p:sp>
        <p:nvSpPr>
          <p:cNvPr id="1533" name="Google Shape;1533;p11"/>
          <p:cNvSpPr/>
          <p:nvPr/>
        </p:nvSpPr>
        <p:spPr>
          <a:xfrm>
            <a:off x="7260435" y="2955089"/>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Sponsor</a:t>
            </a:r>
            <a:endParaRPr b="0" i="0" sz="600" u="none" cap="none" strike="noStrike">
              <a:solidFill>
                <a:schemeClr val="dk1"/>
              </a:solidFill>
              <a:latin typeface="Montserrat"/>
              <a:ea typeface="Montserrat"/>
              <a:cs typeface="Montserrat"/>
              <a:sym typeface="Montserrat"/>
            </a:endParaRPr>
          </a:p>
        </p:txBody>
      </p:sp>
      <p:sp>
        <p:nvSpPr>
          <p:cNvPr id="1534" name="Google Shape;1534;p11"/>
          <p:cNvSpPr/>
          <p:nvPr/>
        </p:nvSpPr>
        <p:spPr>
          <a:xfrm>
            <a:off x="7543899" y="3183689"/>
            <a:ext cx="1088100" cy="210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accent2"/>
              </a:buClr>
              <a:buSzPts val="1100"/>
              <a:buFont typeface="Arial"/>
              <a:buNone/>
            </a:pPr>
            <a:r>
              <a:rPr b="1" lang="fr" sz="700">
                <a:solidFill>
                  <a:srgbClr val="061333"/>
                </a:solidFill>
                <a:latin typeface="Montserrat"/>
                <a:ea typeface="Montserrat"/>
                <a:cs typeface="Montserrat"/>
                <a:sym typeface="Montserrat"/>
              </a:rPr>
              <a:t>Product owner</a:t>
            </a:r>
            <a:endParaRPr b="1" sz="700">
              <a:solidFill>
                <a:srgbClr val="061333"/>
              </a:solidFill>
              <a:latin typeface="Montserrat"/>
              <a:ea typeface="Montserrat"/>
              <a:cs typeface="Montserrat"/>
              <a:sym typeface="Montserrat"/>
            </a:endParaRPr>
          </a:p>
        </p:txBody>
      </p:sp>
      <p:sp>
        <p:nvSpPr>
          <p:cNvPr id="1535" name="Google Shape;1535;p11"/>
          <p:cNvSpPr/>
          <p:nvPr/>
        </p:nvSpPr>
        <p:spPr>
          <a:xfrm>
            <a:off x="285920" y="172902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36" name="Google Shape;1536;p11"/>
          <p:cNvPicPr preferRelativeResize="0"/>
          <p:nvPr/>
        </p:nvPicPr>
        <p:blipFill rotWithShape="1">
          <a:blip r:embed="rId8">
            <a:alphaModFix/>
          </a:blip>
          <a:srcRect b="0" l="0" r="0" t="0"/>
          <a:stretch/>
        </p:blipFill>
        <p:spPr>
          <a:xfrm>
            <a:off x="359072" y="1802175"/>
            <a:ext cx="169164" cy="169164"/>
          </a:xfrm>
          <a:prstGeom prst="rect">
            <a:avLst/>
          </a:prstGeom>
          <a:noFill/>
          <a:ln>
            <a:noFill/>
          </a:ln>
        </p:spPr>
      </p:pic>
      <p:sp>
        <p:nvSpPr>
          <p:cNvPr id="1537" name="Google Shape;1537;p11"/>
          <p:cNvSpPr/>
          <p:nvPr/>
        </p:nvSpPr>
        <p:spPr>
          <a:xfrm>
            <a:off x="674540" y="1729023"/>
            <a:ext cx="10743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800"/>
              <a:buFont typeface="Verdana"/>
              <a:buNone/>
            </a:pPr>
            <a:r>
              <a:rPr b="1" i="0" lang="fr" sz="800" u="none" cap="none" strike="noStrike">
                <a:solidFill>
                  <a:srgbClr val="061333"/>
                </a:solidFill>
                <a:latin typeface="Montserrat"/>
                <a:ea typeface="Montserrat"/>
                <a:cs typeface="Montserrat"/>
                <a:sym typeface="Montserrat"/>
              </a:rPr>
              <a:t>Jours d’avance</a:t>
            </a:r>
            <a:endParaRPr b="0" i="0" sz="8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1</a:t>
            </a:r>
            <a:r>
              <a:rPr lang="fr" sz="700">
                <a:solidFill>
                  <a:srgbClr val="9BA0AD"/>
                </a:solidFill>
                <a:latin typeface="Montserrat"/>
                <a:ea typeface="Montserrat"/>
                <a:cs typeface="Montserrat"/>
                <a:sym typeface="Montserrat"/>
              </a:rPr>
              <a:t>–</a:t>
            </a:r>
            <a:r>
              <a:rPr b="0" i="0" lang="fr" sz="700" u="none" cap="none" strike="noStrike">
                <a:solidFill>
                  <a:srgbClr val="9BA0AD"/>
                </a:solidFill>
                <a:latin typeface="Montserrat"/>
                <a:ea typeface="Montserrat"/>
                <a:cs typeface="Montserrat"/>
                <a:sym typeface="Montserrat"/>
              </a:rPr>
              <a:t> jours</a:t>
            </a:r>
            <a:endParaRPr b="0" i="0" sz="800" u="none" cap="none" strike="noStrike">
              <a:solidFill>
                <a:srgbClr val="061333"/>
              </a:solidFill>
              <a:latin typeface="Montserrat"/>
              <a:ea typeface="Montserrat"/>
              <a:cs typeface="Montserrat"/>
              <a:sym typeface="Montserrat"/>
            </a:endParaRPr>
          </a:p>
        </p:txBody>
      </p:sp>
      <p:sp>
        <p:nvSpPr>
          <p:cNvPr id="1538" name="Google Shape;1538;p11"/>
          <p:cNvSpPr/>
          <p:nvPr/>
        </p:nvSpPr>
        <p:spPr>
          <a:xfrm>
            <a:off x="194480" y="2186223"/>
            <a:ext cx="1645800" cy="1687200"/>
          </a:xfrm>
          <a:prstGeom prst="roundRect">
            <a:avLst>
              <a:gd fmla="val 5556"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Le coût du projet</a:t>
            </a:r>
            <a:endParaRPr b="0" i="0" sz="850" u="none" cap="none" strike="noStrike">
              <a:solidFill>
                <a:srgbClr val="061333"/>
              </a:solidFill>
              <a:latin typeface="Montserrat"/>
              <a:ea typeface="Montserrat"/>
              <a:cs typeface="Montserrat"/>
              <a:sym typeface="Montserrat"/>
            </a:endParaRPr>
          </a:p>
        </p:txBody>
      </p:sp>
      <p:sp>
        <p:nvSpPr>
          <p:cNvPr id="1539" name="Google Shape;1539;p11"/>
          <p:cNvSpPr/>
          <p:nvPr/>
        </p:nvSpPr>
        <p:spPr>
          <a:xfrm>
            <a:off x="285920" y="2369103"/>
            <a:ext cx="1463100" cy="571500"/>
          </a:xfrm>
          <a:prstGeom prst="roundRect">
            <a:avLst>
              <a:gd fmla="val 16000" name="adj"/>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1540" name="Google Shape;1540;p11"/>
          <p:cNvSpPr/>
          <p:nvPr/>
        </p:nvSpPr>
        <p:spPr>
          <a:xfrm>
            <a:off x="285920" y="246054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41" name="Google Shape;1541;p11"/>
          <p:cNvPicPr preferRelativeResize="0"/>
          <p:nvPr/>
        </p:nvPicPr>
        <p:blipFill rotWithShape="1">
          <a:blip r:embed="rId9">
            <a:alphaModFix/>
          </a:blip>
          <a:srcRect b="0" l="0" r="0" t="0"/>
          <a:stretch/>
        </p:blipFill>
        <p:spPr>
          <a:xfrm>
            <a:off x="359072" y="2533695"/>
            <a:ext cx="169164" cy="169164"/>
          </a:xfrm>
          <a:prstGeom prst="rect">
            <a:avLst/>
          </a:prstGeom>
          <a:noFill/>
          <a:ln>
            <a:noFill/>
          </a:ln>
        </p:spPr>
      </p:pic>
      <p:sp>
        <p:nvSpPr>
          <p:cNvPr id="1542" name="Google Shape;1542;p11"/>
          <p:cNvSpPr/>
          <p:nvPr/>
        </p:nvSpPr>
        <p:spPr>
          <a:xfrm>
            <a:off x="674553" y="2460550"/>
            <a:ext cx="13716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Budget Capex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Métrique pas disponible</a:t>
            </a:r>
            <a:endParaRPr b="0" i="0" sz="700" u="none" cap="none" strike="noStrike">
              <a:solidFill>
                <a:srgbClr val="061333"/>
              </a:solidFill>
              <a:latin typeface="Montserrat"/>
              <a:ea typeface="Montserrat"/>
              <a:cs typeface="Montserrat"/>
              <a:sym typeface="Montserrat"/>
            </a:endParaRPr>
          </a:p>
        </p:txBody>
      </p:sp>
      <p:sp>
        <p:nvSpPr>
          <p:cNvPr id="1543" name="Google Shape;1543;p11"/>
          <p:cNvSpPr/>
          <p:nvPr/>
        </p:nvSpPr>
        <p:spPr>
          <a:xfrm>
            <a:off x="285920" y="294060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44" name="Google Shape;1544;p11"/>
          <p:cNvPicPr preferRelativeResize="0"/>
          <p:nvPr/>
        </p:nvPicPr>
        <p:blipFill rotWithShape="1">
          <a:blip r:embed="rId10">
            <a:alphaModFix/>
          </a:blip>
          <a:srcRect b="0" l="0" r="0" t="0"/>
          <a:stretch/>
        </p:blipFill>
        <p:spPr>
          <a:xfrm>
            <a:off x="359072" y="3013755"/>
            <a:ext cx="169164" cy="169164"/>
          </a:xfrm>
          <a:prstGeom prst="rect">
            <a:avLst/>
          </a:prstGeom>
          <a:noFill/>
          <a:ln>
            <a:noFill/>
          </a:ln>
        </p:spPr>
      </p:pic>
      <p:sp>
        <p:nvSpPr>
          <p:cNvPr id="1545" name="Google Shape;1545;p11"/>
          <p:cNvSpPr/>
          <p:nvPr/>
        </p:nvSpPr>
        <p:spPr>
          <a:xfrm>
            <a:off x="674553" y="2940604"/>
            <a:ext cx="13716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Budget Opex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Métrique pas disponible</a:t>
            </a:r>
            <a:endParaRPr b="0" i="0" sz="700" u="none" cap="none" strike="noStrike">
              <a:solidFill>
                <a:srgbClr val="061333"/>
              </a:solidFill>
              <a:latin typeface="Montserrat"/>
              <a:ea typeface="Montserrat"/>
              <a:cs typeface="Montserrat"/>
              <a:sym typeface="Montserrat"/>
            </a:endParaRPr>
          </a:p>
        </p:txBody>
      </p:sp>
      <p:sp>
        <p:nvSpPr>
          <p:cNvPr id="1546" name="Google Shape;1546;p11"/>
          <p:cNvSpPr/>
          <p:nvPr/>
        </p:nvSpPr>
        <p:spPr>
          <a:xfrm>
            <a:off x="285920" y="342066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47" name="Google Shape;1547;p11"/>
          <p:cNvPicPr preferRelativeResize="0"/>
          <p:nvPr/>
        </p:nvPicPr>
        <p:blipFill rotWithShape="1">
          <a:blip r:embed="rId11">
            <a:alphaModFix/>
          </a:blip>
          <a:srcRect b="0" l="0" r="0" t="0"/>
          <a:stretch/>
        </p:blipFill>
        <p:spPr>
          <a:xfrm>
            <a:off x="359072" y="3493815"/>
            <a:ext cx="169164" cy="169164"/>
          </a:xfrm>
          <a:prstGeom prst="rect">
            <a:avLst/>
          </a:prstGeom>
          <a:noFill/>
          <a:ln>
            <a:noFill/>
          </a:ln>
        </p:spPr>
      </p:pic>
      <p:sp>
        <p:nvSpPr>
          <p:cNvPr id="1548" name="Google Shape;1548;p11"/>
          <p:cNvSpPr/>
          <p:nvPr/>
        </p:nvSpPr>
        <p:spPr>
          <a:xfrm>
            <a:off x="674540" y="3420663"/>
            <a:ext cx="10743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lang="fr" sz="700">
                <a:solidFill>
                  <a:srgbClr val="9BA0AD"/>
                </a:solidFill>
                <a:latin typeface="Montserrat"/>
                <a:ea typeface="Montserrat"/>
                <a:cs typeface="Montserrat"/>
                <a:sym typeface="Montserrat"/>
              </a:rPr>
              <a:t>–</a:t>
            </a:r>
            <a:r>
              <a:rPr b="0" i="0" lang="fr" sz="700" u="none" cap="none" strike="noStrike">
                <a:solidFill>
                  <a:srgbClr val="9BA0AD"/>
                </a:solidFill>
                <a:latin typeface="Montserrat"/>
                <a:ea typeface="Montserrat"/>
                <a:cs typeface="Montserrat"/>
                <a:sym typeface="Montserrat"/>
              </a:rPr>
              <a:t> / </a:t>
            </a:r>
            <a:r>
              <a:rPr lang="fr" sz="700">
                <a:solidFill>
                  <a:srgbClr val="9BA0AD"/>
                </a:solidFill>
                <a:latin typeface="Montserrat"/>
                <a:ea typeface="Montserrat"/>
                <a:cs typeface="Montserrat"/>
                <a:sym typeface="Montserrat"/>
              </a:rPr>
              <a:t>—-</a:t>
            </a:r>
            <a:endParaRPr b="0" i="0" sz="700" u="none" cap="none" strike="noStrike">
              <a:solidFill>
                <a:srgbClr val="061333"/>
              </a:solidFill>
              <a:latin typeface="Montserrat"/>
              <a:ea typeface="Montserrat"/>
              <a:cs typeface="Montserrat"/>
              <a:sym typeface="Montserrat"/>
            </a:endParaRPr>
          </a:p>
        </p:txBody>
      </p:sp>
      <p:sp>
        <p:nvSpPr>
          <p:cNvPr id="1549" name="Google Shape;1549;p11"/>
          <p:cNvSpPr/>
          <p:nvPr/>
        </p:nvSpPr>
        <p:spPr>
          <a:xfrm>
            <a:off x="194480" y="3946443"/>
            <a:ext cx="1645800" cy="681300"/>
          </a:xfrm>
          <a:prstGeom prst="roundRect">
            <a:avLst>
              <a:gd fmla="val 13423"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00"/>
              <a:buFont typeface="Verdana"/>
              <a:buNone/>
            </a:pPr>
            <a:r>
              <a:rPr b="1" i="0" lang="fr" sz="800" u="none" cap="none" strike="noStrike">
                <a:solidFill>
                  <a:srgbClr val="061333"/>
                </a:solidFill>
                <a:latin typeface="Montserrat"/>
                <a:ea typeface="Montserrat"/>
                <a:cs typeface="Montserrat"/>
                <a:sym typeface="Montserrat"/>
              </a:rPr>
              <a:t>Engagement sur le projet</a:t>
            </a:r>
            <a:endParaRPr b="0" i="0" sz="800" u="none" cap="none" strike="noStrike">
              <a:solidFill>
                <a:srgbClr val="061333"/>
              </a:solidFill>
              <a:latin typeface="Montserrat"/>
              <a:ea typeface="Montserrat"/>
              <a:cs typeface="Montserrat"/>
              <a:sym typeface="Montserrat"/>
            </a:endParaRPr>
          </a:p>
        </p:txBody>
      </p:sp>
      <p:sp>
        <p:nvSpPr>
          <p:cNvPr id="1550" name="Google Shape;1550;p11"/>
          <p:cNvSpPr/>
          <p:nvPr/>
        </p:nvSpPr>
        <p:spPr>
          <a:xfrm>
            <a:off x="285920" y="4147611"/>
            <a:ext cx="1463100" cy="571500"/>
          </a:xfrm>
          <a:prstGeom prst="roundRect">
            <a:avLst>
              <a:gd fmla="val 16000" name="adj"/>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1551" name="Google Shape;1551;p11"/>
          <p:cNvSpPr/>
          <p:nvPr/>
        </p:nvSpPr>
        <p:spPr>
          <a:xfrm>
            <a:off x="285920" y="4239051"/>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52" name="Google Shape;1552;p11"/>
          <p:cNvPicPr preferRelativeResize="0"/>
          <p:nvPr/>
        </p:nvPicPr>
        <p:blipFill rotWithShape="1">
          <a:blip r:embed="rId12">
            <a:alphaModFix/>
          </a:blip>
          <a:srcRect b="0" l="0" r="0" t="0"/>
          <a:stretch/>
        </p:blipFill>
        <p:spPr>
          <a:xfrm>
            <a:off x="359072" y="4312203"/>
            <a:ext cx="169164" cy="169164"/>
          </a:xfrm>
          <a:prstGeom prst="rect">
            <a:avLst/>
          </a:prstGeom>
          <a:noFill/>
          <a:ln>
            <a:noFill/>
          </a:ln>
        </p:spPr>
      </p:pic>
      <p:sp>
        <p:nvSpPr>
          <p:cNvPr id="1553" name="Google Shape;1553;p11"/>
          <p:cNvSpPr/>
          <p:nvPr/>
        </p:nvSpPr>
        <p:spPr>
          <a:xfrm>
            <a:off x="285920" y="172902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4" name="Google Shape;1554;p11"/>
          <p:cNvSpPr/>
          <p:nvPr/>
        </p:nvSpPr>
        <p:spPr>
          <a:xfrm>
            <a:off x="674551" y="4239050"/>
            <a:ext cx="12060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Décisions prises dans les temps</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100%</a:t>
            </a:r>
            <a:endParaRPr b="0" i="0" sz="700" u="none" cap="none" strike="noStrike">
              <a:solidFill>
                <a:srgbClr val="061333"/>
              </a:solidFill>
              <a:latin typeface="Montserrat"/>
              <a:ea typeface="Montserrat"/>
              <a:cs typeface="Montserrat"/>
              <a:sym typeface="Montserrat"/>
            </a:endParaRPr>
          </a:p>
        </p:txBody>
      </p:sp>
      <p:sp>
        <p:nvSpPr>
          <p:cNvPr id="1555" name="Google Shape;1555;p11"/>
          <p:cNvSpPr/>
          <p:nvPr/>
        </p:nvSpPr>
        <p:spPr>
          <a:xfrm>
            <a:off x="285920" y="246054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56" name="Google Shape;1556;p11"/>
          <p:cNvPicPr preferRelativeResize="0"/>
          <p:nvPr/>
        </p:nvPicPr>
        <p:blipFill rotWithShape="1">
          <a:blip r:embed="rId13">
            <a:alphaModFix/>
          </a:blip>
          <a:srcRect b="0" l="0" r="0" t="0"/>
          <a:stretch/>
        </p:blipFill>
        <p:spPr>
          <a:xfrm>
            <a:off x="359072" y="2533695"/>
            <a:ext cx="169164" cy="169164"/>
          </a:xfrm>
          <a:prstGeom prst="rect">
            <a:avLst/>
          </a:prstGeom>
          <a:noFill/>
          <a:ln>
            <a:noFill/>
          </a:ln>
        </p:spPr>
      </p:pic>
      <p:sp>
        <p:nvSpPr>
          <p:cNvPr id="1557" name="Google Shape;1557;p11"/>
          <p:cNvSpPr/>
          <p:nvPr/>
        </p:nvSpPr>
        <p:spPr>
          <a:xfrm>
            <a:off x="285920" y="294060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58" name="Google Shape;1558;p11"/>
          <p:cNvPicPr preferRelativeResize="0"/>
          <p:nvPr/>
        </p:nvPicPr>
        <p:blipFill rotWithShape="1">
          <a:blip r:embed="rId14">
            <a:alphaModFix/>
          </a:blip>
          <a:srcRect b="0" l="0" r="0" t="0"/>
          <a:stretch/>
        </p:blipFill>
        <p:spPr>
          <a:xfrm>
            <a:off x="359072" y="3013755"/>
            <a:ext cx="169164" cy="169164"/>
          </a:xfrm>
          <a:prstGeom prst="rect">
            <a:avLst/>
          </a:prstGeom>
          <a:noFill/>
          <a:ln>
            <a:noFill/>
          </a:ln>
        </p:spPr>
      </p:pic>
      <p:sp>
        <p:nvSpPr>
          <p:cNvPr id="1559" name="Google Shape;1559;p11"/>
          <p:cNvSpPr/>
          <p:nvPr/>
        </p:nvSpPr>
        <p:spPr>
          <a:xfrm>
            <a:off x="285920" y="342066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0" name="Google Shape;1560;p11"/>
          <p:cNvSpPr/>
          <p:nvPr/>
        </p:nvSpPr>
        <p:spPr>
          <a:xfrm>
            <a:off x="285920" y="4239051"/>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561" name="Google Shape;1561;p11"/>
          <p:cNvPicPr preferRelativeResize="0"/>
          <p:nvPr/>
        </p:nvPicPr>
        <p:blipFill rotWithShape="1">
          <a:blip r:embed="rId15">
            <a:alphaModFix/>
          </a:blip>
          <a:srcRect b="0" l="0" r="0" t="0"/>
          <a:stretch/>
        </p:blipFill>
        <p:spPr>
          <a:xfrm>
            <a:off x="359072" y="4312203"/>
            <a:ext cx="169164" cy="169164"/>
          </a:xfrm>
          <a:prstGeom prst="rect">
            <a:avLst/>
          </a:prstGeom>
          <a:noFill/>
          <a:ln>
            <a:noFill/>
          </a:ln>
        </p:spPr>
      </p:pic>
      <p:pic>
        <p:nvPicPr>
          <p:cNvPr id="1562" name="Google Shape;1562;p11"/>
          <p:cNvPicPr preferRelativeResize="0"/>
          <p:nvPr/>
        </p:nvPicPr>
        <p:blipFill rotWithShape="1">
          <a:blip r:embed="rId16">
            <a:alphaModFix/>
          </a:blip>
          <a:srcRect b="0" l="0" r="0" t="0"/>
          <a:stretch/>
        </p:blipFill>
        <p:spPr>
          <a:xfrm>
            <a:off x="349201" y="1780885"/>
            <a:ext cx="188904" cy="188909"/>
          </a:xfrm>
          <a:prstGeom prst="rect">
            <a:avLst/>
          </a:prstGeom>
          <a:noFill/>
          <a:ln>
            <a:noFill/>
          </a:ln>
        </p:spPr>
      </p:pic>
      <p:pic>
        <p:nvPicPr>
          <p:cNvPr id="1563" name="Google Shape;1563;p11"/>
          <p:cNvPicPr preferRelativeResize="0"/>
          <p:nvPr/>
        </p:nvPicPr>
        <p:blipFill rotWithShape="1">
          <a:blip r:embed="rId17">
            <a:alphaModFix/>
          </a:blip>
          <a:srcRect b="0" l="0" r="0" t="0"/>
          <a:stretch/>
        </p:blipFill>
        <p:spPr>
          <a:xfrm>
            <a:off x="349205" y="3487657"/>
            <a:ext cx="188904" cy="188909"/>
          </a:xfrm>
          <a:prstGeom prst="rect">
            <a:avLst/>
          </a:prstGeom>
          <a:noFill/>
          <a:ln>
            <a:noFill/>
          </a:ln>
        </p:spPr>
      </p:pic>
      <p:sp>
        <p:nvSpPr>
          <p:cNvPr id="1564" name="Google Shape;1564;p11"/>
          <p:cNvSpPr/>
          <p:nvPr/>
        </p:nvSpPr>
        <p:spPr>
          <a:xfrm>
            <a:off x="2281500" y="1704634"/>
            <a:ext cx="4581000" cy="5715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5" name="Google Shape;1565;p11"/>
          <p:cNvSpPr/>
          <p:nvPr/>
        </p:nvSpPr>
        <p:spPr>
          <a:xfrm>
            <a:off x="2400360" y="1764063"/>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Publié par Jérôme Dard 1 month ago</a:t>
            </a:r>
            <a:endParaRPr b="0" i="0" sz="700" u="none" cap="none" strike="noStrike">
              <a:solidFill>
                <a:srgbClr val="000000"/>
              </a:solidFill>
              <a:latin typeface="Montserrat"/>
              <a:ea typeface="Montserrat"/>
              <a:cs typeface="Montserrat"/>
              <a:sym typeface="Montserrat"/>
            </a:endParaRPr>
          </a:p>
        </p:txBody>
      </p:sp>
      <p:sp>
        <p:nvSpPr>
          <p:cNvPr id="1566" name="Google Shape;1566;p11"/>
          <p:cNvSpPr/>
          <p:nvPr/>
        </p:nvSpPr>
        <p:spPr>
          <a:xfrm>
            <a:off x="2400350" y="1933232"/>
            <a:ext cx="4343400" cy="27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1567" name="Google Shape;1567;p11"/>
          <p:cNvSpPr/>
          <p:nvPr/>
        </p:nvSpPr>
        <p:spPr>
          <a:xfrm>
            <a:off x="2281500" y="2351935"/>
            <a:ext cx="4581000" cy="5028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8" name="Google Shape;1568;p11"/>
          <p:cNvSpPr/>
          <p:nvPr/>
        </p:nvSpPr>
        <p:spPr>
          <a:xfrm>
            <a:off x="2400360" y="2411378"/>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Publié par Cyril Alfaro 1 month ago : À commencer</a:t>
            </a:r>
            <a:endParaRPr b="0" i="0" sz="700" u="none" cap="none" strike="noStrike">
              <a:solidFill>
                <a:srgbClr val="000000"/>
              </a:solidFill>
              <a:latin typeface="Montserrat"/>
              <a:ea typeface="Montserrat"/>
              <a:cs typeface="Montserrat"/>
              <a:sym typeface="Montserrat"/>
            </a:endParaRPr>
          </a:p>
        </p:txBody>
      </p:sp>
      <p:pic>
        <p:nvPicPr>
          <p:cNvPr descr="preencoded.png" id="1569" name="Google Shape;1569;p11"/>
          <p:cNvPicPr preferRelativeResize="0"/>
          <p:nvPr/>
        </p:nvPicPr>
        <p:blipFill rotWithShape="1">
          <a:blip r:embed="rId18">
            <a:alphaModFix/>
          </a:blip>
          <a:srcRect b="0" l="0" r="0" t="0"/>
          <a:stretch/>
        </p:blipFill>
        <p:spPr>
          <a:xfrm>
            <a:off x="2400360" y="3019303"/>
            <a:ext cx="124358" cy="124358"/>
          </a:xfrm>
          <a:prstGeom prst="rect">
            <a:avLst/>
          </a:prstGeom>
          <a:noFill/>
          <a:ln>
            <a:noFill/>
          </a:ln>
        </p:spPr>
      </p:pic>
      <p:sp>
        <p:nvSpPr>
          <p:cNvPr id="1570" name="Google Shape;1570;p11"/>
          <p:cNvSpPr/>
          <p:nvPr/>
        </p:nvSpPr>
        <p:spPr>
          <a:xfrm>
            <a:off x="2400350" y="2580537"/>
            <a:ext cx="4343400" cy="27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1571" name="Google Shape;1571;p11"/>
          <p:cNvSpPr/>
          <p:nvPr/>
        </p:nvSpPr>
        <p:spPr>
          <a:xfrm>
            <a:off x="2281500" y="2963830"/>
            <a:ext cx="4581000" cy="5715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2" name="Google Shape;1572;p11"/>
          <p:cNvSpPr/>
          <p:nvPr/>
        </p:nvSpPr>
        <p:spPr>
          <a:xfrm>
            <a:off x="2400360" y="3023264"/>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Publié par Jérôme Dard 1 month ago : À garger</a:t>
            </a:r>
            <a:endParaRPr b="0" i="0" sz="700" u="none" cap="none" strike="noStrike">
              <a:solidFill>
                <a:srgbClr val="000000"/>
              </a:solidFill>
              <a:latin typeface="Montserrat"/>
              <a:ea typeface="Montserrat"/>
              <a:cs typeface="Montserrat"/>
              <a:sym typeface="Montserrat"/>
            </a:endParaRPr>
          </a:p>
        </p:txBody>
      </p:sp>
      <p:pic>
        <p:nvPicPr>
          <p:cNvPr descr="preencoded.png" id="1573" name="Google Shape;1573;p11"/>
          <p:cNvPicPr preferRelativeResize="0"/>
          <p:nvPr/>
        </p:nvPicPr>
        <p:blipFill rotWithShape="1">
          <a:blip r:embed="rId19">
            <a:alphaModFix/>
          </a:blip>
          <a:srcRect b="0" l="0" r="0" t="0"/>
          <a:stretch/>
        </p:blipFill>
        <p:spPr>
          <a:xfrm>
            <a:off x="2400352" y="2399171"/>
            <a:ext cx="101900" cy="124357"/>
          </a:xfrm>
          <a:prstGeom prst="rect">
            <a:avLst/>
          </a:prstGeom>
          <a:noFill/>
          <a:ln>
            <a:noFill/>
          </a:ln>
        </p:spPr>
      </p:pic>
      <p:sp>
        <p:nvSpPr>
          <p:cNvPr id="1574" name="Google Shape;1574;p11"/>
          <p:cNvSpPr/>
          <p:nvPr/>
        </p:nvSpPr>
        <p:spPr>
          <a:xfrm>
            <a:off x="2400350" y="3192429"/>
            <a:ext cx="43434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b="0" i="0" lang="fr" sz="650" u="none" cap="none" strike="noStrike">
                <a:solidFill>
                  <a:srgbClr val="061333"/>
                </a:solidFill>
                <a:latin typeface="Montserrat"/>
                <a:ea typeface="Montserrat"/>
                <a:cs typeface="Montserrat"/>
                <a:sym typeface="Montserrat"/>
              </a:rPr>
              <a:t>RH : </a:t>
            </a: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1575" name="Google Shape;1575;p11"/>
          <p:cNvSpPr/>
          <p:nvPr/>
        </p:nvSpPr>
        <p:spPr>
          <a:xfrm>
            <a:off x="2281500" y="1371175"/>
            <a:ext cx="4581000" cy="2742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6" name="Google Shape;1576;p11"/>
          <p:cNvSpPr/>
          <p:nvPr/>
        </p:nvSpPr>
        <p:spPr>
          <a:xfrm>
            <a:off x="2411968" y="1399025"/>
            <a:ext cx="537600" cy="228600"/>
          </a:xfrm>
          <a:prstGeom prst="roundRect">
            <a:avLst>
              <a:gd fmla="val 23524" name="adj"/>
            </a:avLst>
          </a:prstGeom>
          <a:solidFill>
            <a:srgbClr val="E6E9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7" name="Google Shape;1577;p11"/>
          <p:cNvSpPr txBox="1"/>
          <p:nvPr/>
        </p:nvSpPr>
        <p:spPr>
          <a:xfrm>
            <a:off x="2532968" y="1393927"/>
            <a:ext cx="4686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Tout</a:t>
            </a:r>
            <a:endParaRPr b="0" i="0" sz="800" u="none" cap="none" strike="noStrike">
              <a:solidFill>
                <a:schemeClr val="dk2"/>
              </a:solidFill>
              <a:latin typeface="Montserrat"/>
              <a:ea typeface="Montserrat"/>
              <a:cs typeface="Montserrat"/>
              <a:sym typeface="Montserrat"/>
            </a:endParaRPr>
          </a:p>
        </p:txBody>
      </p:sp>
      <p:sp>
        <p:nvSpPr>
          <p:cNvPr id="1578" name="Google Shape;1578;p11"/>
          <p:cNvSpPr txBox="1"/>
          <p:nvPr/>
        </p:nvSpPr>
        <p:spPr>
          <a:xfrm>
            <a:off x="3223750" y="1393925"/>
            <a:ext cx="6855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arrêter</a:t>
            </a:r>
            <a:endParaRPr b="0" i="0" sz="800" u="none" cap="none" strike="noStrike">
              <a:solidFill>
                <a:schemeClr val="dk1"/>
              </a:solidFill>
              <a:latin typeface="Montserrat"/>
              <a:ea typeface="Montserrat"/>
              <a:cs typeface="Montserrat"/>
              <a:sym typeface="Montserrat"/>
            </a:endParaRPr>
          </a:p>
        </p:txBody>
      </p:sp>
      <p:sp>
        <p:nvSpPr>
          <p:cNvPr id="1579" name="Google Shape;1579;p11"/>
          <p:cNvSpPr txBox="1"/>
          <p:nvPr/>
        </p:nvSpPr>
        <p:spPr>
          <a:xfrm>
            <a:off x="4052867" y="1393925"/>
            <a:ext cx="9294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commencer</a:t>
            </a:r>
            <a:endParaRPr b="0" i="0" sz="800" u="none" cap="none" strike="noStrike">
              <a:solidFill>
                <a:schemeClr val="dk1"/>
              </a:solidFill>
              <a:latin typeface="Montserrat"/>
              <a:ea typeface="Montserrat"/>
              <a:cs typeface="Montserrat"/>
              <a:sym typeface="Montserrat"/>
            </a:endParaRPr>
          </a:p>
        </p:txBody>
      </p:sp>
      <p:sp>
        <p:nvSpPr>
          <p:cNvPr id="1580" name="Google Shape;1580;p11"/>
          <p:cNvSpPr txBox="1"/>
          <p:nvPr/>
        </p:nvSpPr>
        <p:spPr>
          <a:xfrm>
            <a:off x="5211575" y="1393925"/>
            <a:ext cx="6339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garder</a:t>
            </a:r>
            <a:endParaRPr b="0" i="0" sz="800" u="none" cap="none" strike="noStrike">
              <a:solidFill>
                <a:schemeClr val="dk1"/>
              </a:solidFill>
              <a:latin typeface="Montserrat"/>
              <a:ea typeface="Montserrat"/>
              <a:cs typeface="Montserrat"/>
              <a:sym typeface="Montserrat"/>
            </a:endParaRPr>
          </a:p>
        </p:txBody>
      </p:sp>
      <p:sp>
        <p:nvSpPr>
          <p:cNvPr id="1581" name="Google Shape;1581;p11"/>
          <p:cNvSpPr txBox="1"/>
          <p:nvPr/>
        </p:nvSpPr>
        <p:spPr>
          <a:xfrm>
            <a:off x="5999825" y="1393925"/>
            <a:ext cx="7866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améliorer</a:t>
            </a:r>
            <a:endParaRPr b="0" i="0" sz="800" u="none" cap="none" strike="noStrike">
              <a:solidFill>
                <a:schemeClr val="dk1"/>
              </a:solidFill>
              <a:latin typeface="Montserrat"/>
              <a:ea typeface="Montserrat"/>
              <a:cs typeface="Montserrat"/>
              <a:sym typeface="Montserrat"/>
            </a:endParaRPr>
          </a:p>
        </p:txBody>
      </p:sp>
      <p:pic>
        <p:nvPicPr>
          <p:cNvPr descr="preencoded.png" id="1582" name="Google Shape;1582;p11"/>
          <p:cNvPicPr preferRelativeResize="0"/>
          <p:nvPr/>
        </p:nvPicPr>
        <p:blipFill rotWithShape="1">
          <a:blip r:embed="rId19">
            <a:alphaModFix/>
          </a:blip>
          <a:srcRect b="0" l="0" r="0" t="0"/>
          <a:stretch/>
        </p:blipFill>
        <p:spPr>
          <a:xfrm>
            <a:off x="3979427" y="1451388"/>
            <a:ext cx="101900" cy="124357"/>
          </a:xfrm>
          <a:prstGeom prst="rect">
            <a:avLst/>
          </a:prstGeom>
          <a:noFill/>
          <a:ln>
            <a:noFill/>
          </a:ln>
        </p:spPr>
      </p:pic>
      <p:pic>
        <p:nvPicPr>
          <p:cNvPr descr="preencoded.png" id="1583" name="Google Shape;1583;p11"/>
          <p:cNvPicPr preferRelativeResize="0"/>
          <p:nvPr/>
        </p:nvPicPr>
        <p:blipFill rotWithShape="1">
          <a:blip r:embed="rId20">
            <a:alphaModFix/>
          </a:blip>
          <a:srcRect b="0" l="0" r="0" t="0"/>
          <a:stretch/>
        </p:blipFill>
        <p:spPr>
          <a:xfrm>
            <a:off x="3181202" y="1451388"/>
            <a:ext cx="101900" cy="124357"/>
          </a:xfrm>
          <a:prstGeom prst="rect">
            <a:avLst/>
          </a:prstGeom>
          <a:noFill/>
          <a:ln>
            <a:noFill/>
          </a:ln>
        </p:spPr>
      </p:pic>
      <p:pic>
        <p:nvPicPr>
          <p:cNvPr descr="preencoded.png" id="1584" name="Google Shape;1584;p11"/>
          <p:cNvPicPr preferRelativeResize="0"/>
          <p:nvPr/>
        </p:nvPicPr>
        <p:blipFill rotWithShape="1">
          <a:blip r:embed="rId18">
            <a:alphaModFix/>
          </a:blip>
          <a:srcRect b="0" l="0" r="0" t="0"/>
          <a:stretch/>
        </p:blipFill>
        <p:spPr>
          <a:xfrm>
            <a:off x="5082473" y="1451388"/>
            <a:ext cx="124358" cy="124358"/>
          </a:xfrm>
          <a:prstGeom prst="rect">
            <a:avLst/>
          </a:prstGeom>
          <a:noFill/>
          <a:ln>
            <a:noFill/>
          </a:ln>
        </p:spPr>
      </p:pic>
      <p:pic>
        <p:nvPicPr>
          <p:cNvPr id="1585" name="Google Shape;1585;p11"/>
          <p:cNvPicPr preferRelativeResize="0"/>
          <p:nvPr/>
        </p:nvPicPr>
        <p:blipFill rotWithShape="1">
          <a:blip r:embed="rId21">
            <a:alphaModFix/>
          </a:blip>
          <a:srcRect b="0" l="9029" r="9029" t="0"/>
          <a:stretch/>
        </p:blipFill>
        <p:spPr>
          <a:xfrm>
            <a:off x="2466827" y="1451388"/>
            <a:ext cx="101900" cy="124357"/>
          </a:xfrm>
          <a:prstGeom prst="rect">
            <a:avLst/>
          </a:prstGeom>
          <a:noFill/>
          <a:ln>
            <a:noFill/>
          </a:ln>
        </p:spPr>
      </p:pic>
      <p:pic>
        <p:nvPicPr>
          <p:cNvPr id="1586" name="Google Shape;1586;p11"/>
          <p:cNvPicPr preferRelativeResize="0"/>
          <p:nvPr/>
        </p:nvPicPr>
        <p:blipFill rotWithShape="1">
          <a:blip r:embed="rId22">
            <a:alphaModFix/>
          </a:blip>
          <a:srcRect b="0" l="0" r="0" t="0"/>
          <a:stretch/>
        </p:blipFill>
        <p:spPr>
          <a:xfrm>
            <a:off x="5922373" y="1451388"/>
            <a:ext cx="124358" cy="124358"/>
          </a:xfrm>
          <a:prstGeom prst="rect">
            <a:avLst/>
          </a:prstGeom>
          <a:noFill/>
          <a:ln>
            <a:noFill/>
          </a:ln>
        </p:spPr>
      </p:pic>
      <p:pic>
        <p:nvPicPr>
          <p:cNvPr id="1587" name="Google Shape;1587;p11"/>
          <p:cNvPicPr preferRelativeResize="0"/>
          <p:nvPr/>
        </p:nvPicPr>
        <p:blipFill rotWithShape="1">
          <a:blip r:embed="rId22">
            <a:alphaModFix/>
          </a:blip>
          <a:srcRect b="0" l="0" r="0" t="0"/>
          <a:stretch/>
        </p:blipFill>
        <p:spPr>
          <a:xfrm>
            <a:off x="2400360" y="1756930"/>
            <a:ext cx="124358" cy="124358"/>
          </a:xfrm>
          <a:prstGeom prst="rect">
            <a:avLst/>
          </a:prstGeom>
          <a:noFill/>
          <a:ln>
            <a:noFill/>
          </a:ln>
        </p:spPr>
      </p:pic>
      <p:pic>
        <p:nvPicPr>
          <p:cNvPr descr="preencoded.png" id="1588" name="Google Shape;1588;p11"/>
          <p:cNvPicPr preferRelativeResize="0"/>
          <p:nvPr/>
        </p:nvPicPr>
        <p:blipFill rotWithShape="1">
          <a:blip r:embed="rId18">
            <a:alphaModFix/>
          </a:blip>
          <a:srcRect b="0" l="0" r="0" t="0"/>
          <a:stretch/>
        </p:blipFill>
        <p:spPr>
          <a:xfrm>
            <a:off x="2400360" y="3007721"/>
            <a:ext cx="124358" cy="124358"/>
          </a:xfrm>
          <a:prstGeom prst="rect">
            <a:avLst/>
          </a:prstGeom>
          <a:noFill/>
          <a:ln>
            <a:noFill/>
          </a:ln>
        </p:spPr>
      </p:pic>
      <p:sp>
        <p:nvSpPr>
          <p:cNvPr id="1589" name="Google Shape;1589;p11"/>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1</a:t>
            </a:r>
            <a:endParaRPr b="0" i="0" sz="850" u="none" cap="none" strike="noStrike">
              <a:solidFill>
                <a:srgbClr val="26553F"/>
              </a:solidFill>
              <a:latin typeface="Montserrat"/>
              <a:ea typeface="Montserrat"/>
              <a:cs typeface="Montserrat"/>
              <a:sym typeface="Montserrat"/>
            </a:endParaRPr>
          </a:p>
        </p:txBody>
      </p:sp>
      <p:sp>
        <p:nvSpPr>
          <p:cNvPr id="1590" name="Google Shape;1590;p11"/>
          <p:cNvSpPr/>
          <p:nvPr/>
        </p:nvSpPr>
        <p:spPr>
          <a:xfrm>
            <a:off x="7544509" y="3547255"/>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1591" name="Google Shape;1591;p11"/>
          <p:cNvSpPr/>
          <p:nvPr/>
        </p:nvSpPr>
        <p:spPr>
          <a:xfrm>
            <a:off x="7260423" y="3593467"/>
            <a:ext cx="210300" cy="2103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1592" name="Google Shape;1592;p11"/>
          <p:cNvPicPr preferRelativeResize="0"/>
          <p:nvPr/>
        </p:nvPicPr>
        <p:blipFill>
          <a:blip r:embed="rId23">
            <a:alphaModFix/>
          </a:blip>
          <a:stretch>
            <a:fillRect/>
          </a:stretch>
        </p:blipFill>
        <p:spPr>
          <a:xfrm>
            <a:off x="7260425" y="1866950"/>
            <a:ext cx="210300" cy="210300"/>
          </a:xfrm>
          <a:prstGeom prst="rect">
            <a:avLst/>
          </a:prstGeom>
          <a:noFill/>
          <a:ln>
            <a:noFill/>
          </a:ln>
        </p:spPr>
      </p:pic>
      <p:sp>
        <p:nvSpPr>
          <p:cNvPr id="1593" name="Google Shape;1593;p11"/>
          <p:cNvSpPr/>
          <p:nvPr/>
        </p:nvSpPr>
        <p:spPr>
          <a:xfrm>
            <a:off x="7260435" y="2300077"/>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lang="fr" sz="575">
                <a:solidFill>
                  <a:srgbClr val="FFFFFF"/>
                </a:solidFill>
                <a:latin typeface="Verdana"/>
                <a:ea typeface="Verdana"/>
                <a:cs typeface="Verdana"/>
                <a:sym typeface="Verdana"/>
              </a:rPr>
              <a:t>MP</a:t>
            </a:r>
            <a:endParaRPr b="0" i="0" sz="575" u="none" cap="none" strike="noStrike">
              <a:solidFill>
                <a:schemeClr val="dk1"/>
              </a:solidFill>
              <a:latin typeface="Calibri"/>
              <a:ea typeface="Calibri"/>
              <a:cs typeface="Calibri"/>
              <a:sym typeface="Calibri"/>
            </a:endParaRPr>
          </a:p>
        </p:txBody>
      </p:sp>
      <p:sp>
        <p:nvSpPr>
          <p:cNvPr id="1594" name="Google Shape;1594;p11"/>
          <p:cNvSpPr/>
          <p:nvPr/>
        </p:nvSpPr>
        <p:spPr>
          <a:xfrm>
            <a:off x="7260435" y="3183727"/>
            <a:ext cx="210300" cy="210300"/>
          </a:xfrm>
          <a:prstGeom prst="ellipse">
            <a:avLst/>
          </a:prstGeom>
          <a:solidFill>
            <a:srgbClr val="0B539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lang="fr" sz="575">
                <a:solidFill>
                  <a:srgbClr val="FFFFFF"/>
                </a:solidFill>
                <a:latin typeface="Verdana"/>
                <a:ea typeface="Verdana"/>
                <a:cs typeface="Verdana"/>
                <a:sym typeface="Verdana"/>
              </a:rPr>
              <a:t>PJ</a:t>
            </a:r>
            <a:endParaRPr b="0" i="0" sz="575"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12"/>
          <p:cNvSpPr/>
          <p:nvPr/>
        </p:nvSpPr>
        <p:spPr>
          <a:xfrm>
            <a:off x="4510375" y="0"/>
            <a:ext cx="17178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0" name="Google Shape;1600;p12"/>
          <p:cNvSpPr txBox="1"/>
          <p:nvPr>
            <p:ph idx="4294967295" type="subTitle"/>
          </p:nvPr>
        </p:nvSpPr>
        <p:spPr>
          <a:xfrm>
            <a:off x="2696400" y="3794115"/>
            <a:ext cx="3751200" cy="4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accent2"/>
              </a:buClr>
              <a:buSzPts val="1100"/>
              <a:buFont typeface="Arial"/>
              <a:buNone/>
            </a:pPr>
            <a:r>
              <a:rPr b="1" lang="fr">
                <a:solidFill>
                  <a:schemeClr val="dk1"/>
                </a:solidFill>
              </a:rPr>
              <a:t>nom du leader</a:t>
            </a:r>
            <a:endParaRPr b="1">
              <a:solidFill>
                <a:schemeClr val="dk1"/>
              </a:solidFill>
            </a:endParaRPr>
          </a:p>
          <a:p>
            <a:pPr indent="0" lvl="0" marL="0" rtl="0" algn="ctr">
              <a:spcBef>
                <a:spcPts val="0"/>
              </a:spcBef>
              <a:spcAft>
                <a:spcPts val="0"/>
              </a:spcAft>
              <a:buClr>
                <a:schemeClr val="accent2"/>
              </a:buClr>
              <a:buSzPts val="1100"/>
              <a:buFont typeface="Arial"/>
              <a:buNone/>
            </a:pPr>
            <a:r>
              <a:t/>
            </a:r>
            <a:endParaRPr b="1">
              <a:solidFill>
                <a:schemeClr val="dk1"/>
              </a:solidFill>
            </a:endParaRPr>
          </a:p>
          <a:p>
            <a:pPr indent="0" lvl="0" marL="0" marR="0" rtl="0" algn="ctr">
              <a:lnSpc>
                <a:spcPct val="100000"/>
              </a:lnSpc>
              <a:spcBef>
                <a:spcPts val="0"/>
              </a:spcBef>
              <a:spcAft>
                <a:spcPts val="0"/>
              </a:spcAft>
              <a:buClr>
                <a:schemeClr val="accent2"/>
              </a:buClr>
              <a:buSzPts val="1100"/>
              <a:buFont typeface="Arial"/>
              <a:buNone/>
            </a:pPr>
            <a:r>
              <a:t/>
            </a:r>
            <a:endParaRPr b="1">
              <a:solidFill>
                <a:schemeClr val="dk1"/>
              </a:solidFill>
            </a:endParaRPr>
          </a:p>
          <a:p>
            <a:pPr indent="0" lvl="0" marL="0" marR="0" rtl="0" algn="ctr">
              <a:lnSpc>
                <a:spcPct val="100000"/>
              </a:lnSpc>
              <a:spcBef>
                <a:spcPts val="1600"/>
              </a:spcBef>
              <a:spcAft>
                <a:spcPts val="0"/>
              </a:spcAft>
              <a:buClr>
                <a:schemeClr val="accent2"/>
              </a:buClr>
              <a:buSzPts val="1100"/>
              <a:buFont typeface="Arial"/>
              <a:buNone/>
            </a:pPr>
            <a:r>
              <a:t/>
            </a:r>
            <a:endParaRPr b="1" i="0" sz="18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1600"/>
              </a:spcBef>
              <a:spcAft>
                <a:spcPts val="1600"/>
              </a:spcAft>
              <a:buClr>
                <a:schemeClr val="dk2"/>
              </a:buClr>
              <a:buSzPts val="1800"/>
              <a:buFont typeface="Montserrat"/>
              <a:buNone/>
            </a:pPr>
            <a:r>
              <a:t/>
            </a:r>
            <a:endParaRPr b="1" i="0" sz="1800" u="none" cap="none" strike="noStrike">
              <a:solidFill>
                <a:schemeClr val="dk1"/>
              </a:solidFill>
              <a:latin typeface="Montserrat"/>
              <a:ea typeface="Montserrat"/>
              <a:cs typeface="Montserrat"/>
              <a:sym typeface="Montserrat"/>
            </a:endParaRPr>
          </a:p>
        </p:txBody>
      </p:sp>
      <p:sp>
        <p:nvSpPr>
          <p:cNvPr id="1601" name="Google Shape;1601;p12"/>
          <p:cNvSpPr txBox="1"/>
          <p:nvPr>
            <p:ph idx="4294967295" type="subTitle"/>
          </p:nvPr>
        </p:nvSpPr>
        <p:spPr>
          <a:xfrm>
            <a:off x="3441100" y="3585696"/>
            <a:ext cx="2261700" cy="408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1600"/>
              </a:spcAft>
              <a:buClr>
                <a:schemeClr val="dk1"/>
              </a:buClr>
              <a:buSzPts val="1100"/>
              <a:buFont typeface="Arial"/>
              <a:buNone/>
            </a:pPr>
            <a:r>
              <a:rPr b="0" i="0" lang="fr" sz="1500" u="none" cap="none" strike="noStrike">
                <a:solidFill>
                  <a:schemeClr val="dk1"/>
                </a:solidFill>
                <a:latin typeface="Montserrat"/>
                <a:ea typeface="Montserrat"/>
                <a:cs typeface="Montserrat"/>
                <a:sym typeface="Montserrat"/>
              </a:rPr>
              <a:t>Responsable :</a:t>
            </a:r>
            <a:endParaRPr b="0" i="0" sz="1500" u="none" cap="none" strike="noStrike">
              <a:solidFill>
                <a:schemeClr val="dk1"/>
              </a:solidFill>
              <a:latin typeface="Montserrat"/>
              <a:ea typeface="Montserrat"/>
              <a:cs typeface="Montserrat"/>
              <a:sym typeface="Montserrat"/>
            </a:endParaRPr>
          </a:p>
        </p:txBody>
      </p:sp>
      <p:sp>
        <p:nvSpPr>
          <p:cNvPr id="1602" name="Google Shape;1602;p12"/>
          <p:cNvSpPr/>
          <p:nvPr/>
        </p:nvSpPr>
        <p:spPr>
          <a:xfrm>
            <a:off x="3582250" y="4239625"/>
            <a:ext cx="1884600" cy="91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3" name="Google Shape;1603;p12"/>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1604" name="Google Shape;1604;p12"/>
          <p:cNvSpPr txBox="1"/>
          <p:nvPr>
            <p:ph idx="4294967295" type="title"/>
          </p:nvPr>
        </p:nvSpPr>
        <p:spPr>
          <a:xfrm>
            <a:off x="1123975" y="609600"/>
            <a:ext cx="6954600" cy="684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fr"/>
              <a:t>Titre de votre projet 2</a:t>
            </a:r>
            <a:endParaRPr/>
          </a:p>
        </p:txBody>
      </p:sp>
      <p:pic>
        <p:nvPicPr>
          <p:cNvPr id="1605" name="Google Shape;1605;p12"/>
          <p:cNvPicPr preferRelativeResize="0"/>
          <p:nvPr/>
        </p:nvPicPr>
        <p:blipFill>
          <a:blip r:embed="rId3">
            <a:alphaModFix/>
          </a:blip>
          <a:stretch>
            <a:fillRect/>
          </a:stretch>
        </p:blipFill>
        <p:spPr>
          <a:xfrm>
            <a:off x="3543875" y="1665250"/>
            <a:ext cx="1922999" cy="19229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0" name="Shape 1610"/>
        <p:cNvGrpSpPr/>
        <p:nvPr/>
      </p:nvGrpSpPr>
      <p:grpSpPr>
        <a:xfrm>
          <a:off x="0" y="0"/>
          <a:ext cx="0" cy="0"/>
          <a:chOff x="0" y="0"/>
          <a:chExt cx="0" cy="0"/>
        </a:xfrm>
      </p:grpSpPr>
      <p:sp>
        <p:nvSpPr>
          <p:cNvPr id="1611" name="Google Shape;1611;p13"/>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Personnes impliquées</a:t>
            </a:r>
            <a:endParaRPr b="0" i="0" sz="850" u="none" cap="none" strike="noStrike">
              <a:solidFill>
                <a:schemeClr val="dk1"/>
              </a:solidFill>
              <a:latin typeface="Montserrat"/>
              <a:ea typeface="Montserrat"/>
              <a:cs typeface="Montserrat"/>
              <a:sym typeface="Montserrat"/>
            </a:endParaRPr>
          </a:p>
        </p:txBody>
      </p:sp>
      <p:sp>
        <p:nvSpPr>
          <p:cNvPr id="1612" name="Google Shape;1612;p13"/>
          <p:cNvSpPr/>
          <p:nvPr/>
        </p:nvSpPr>
        <p:spPr>
          <a:xfrm>
            <a:off x="7168995" y="3712061"/>
            <a:ext cx="1554600" cy="704100"/>
          </a:xfrm>
          <a:prstGeom prst="roundRect">
            <a:avLst>
              <a:gd fmla="val 12987"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Document</a:t>
            </a:r>
            <a:endParaRPr b="0" i="0" sz="850" u="none" cap="none" strike="noStrike">
              <a:solidFill>
                <a:schemeClr val="dk1"/>
              </a:solidFill>
              <a:latin typeface="Montserrat"/>
              <a:ea typeface="Montserrat"/>
              <a:cs typeface="Montserrat"/>
              <a:sym typeface="Montserrat"/>
            </a:endParaRPr>
          </a:p>
        </p:txBody>
      </p:sp>
      <p:sp>
        <p:nvSpPr>
          <p:cNvPr id="1613" name="Google Shape;1613;p13">
            <a:hlinkClick r:id="rId3"/>
          </p:cNvPr>
          <p:cNvSpPr/>
          <p:nvPr/>
        </p:nvSpPr>
        <p:spPr>
          <a:xfrm>
            <a:off x="7260435" y="400556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23495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cap="none" strike="noStrike">
                <a:latin typeface="Montserrat"/>
                <a:ea typeface="Montserrat"/>
                <a:cs typeface="Montserrat"/>
                <a:sym typeface="Montserrat"/>
              </a:rPr>
              <a:t>Liste </a:t>
            </a:r>
            <a:endParaRPr b="0" i="0" sz="750" u="none" cap="none" strike="noStrike">
              <a:solidFill>
                <a:schemeClr val="dk1"/>
              </a:solidFill>
              <a:latin typeface="Montserrat"/>
              <a:ea typeface="Montserrat"/>
              <a:cs typeface="Montserrat"/>
              <a:sym typeface="Montserrat"/>
            </a:endParaRPr>
          </a:p>
        </p:txBody>
      </p:sp>
      <p:pic>
        <p:nvPicPr>
          <p:cNvPr descr="preencoded.png" id="1614" name="Google Shape;1614;p13"/>
          <p:cNvPicPr preferRelativeResize="0"/>
          <p:nvPr/>
        </p:nvPicPr>
        <p:blipFill rotWithShape="1">
          <a:blip r:embed="rId4">
            <a:alphaModFix/>
          </a:blip>
          <a:srcRect b="0" l="0" r="0" t="0"/>
          <a:stretch/>
        </p:blipFill>
        <p:spPr>
          <a:xfrm>
            <a:off x="7329015" y="4074145"/>
            <a:ext cx="137160" cy="137160"/>
          </a:xfrm>
          <a:prstGeom prst="rect">
            <a:avLst/>
          </a:prstGeom>
          <a:noFill/>
          <a:ln>
            <a:noFill/>
          </a:ln>
        </p:spPr>
      </p:pic>
      <p:sp>
        <p:nvSpPr>
          <p:cNvPr id="1615" name="Google Shape;1615;p13"/>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1616" name="Google Shape;1616;p13"/>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Caractéristiques</a:t>
            </a:r>
            <a:endParaRPr b="0" i="0" sz="850" u="none" cap="none" strike="noStrike">
              <a:solidFill>
                <a:schemeClr val="dk1"/>
              </a:solidFill>
              <a:latin typeface="Montserrat"/>
              <a:ea typeface="Montserrat"/>
              <a:cs typeface="Montserrat"/>
              <a:sym typeface="Montserrat"/>
            </a:endParaRPr>
          </a:p>
        </p:txBody>
      </p:sp>
      <p:sp>
        <p:nvSpPr>
          <p:cNvPr id="1617" name="Google Shape;1617;p13"/>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618" name="Google Shape;1618;p13"/>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619" name="Google Shape;1619;p13"/>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0" name="Google Shape;1620;p13"/>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621" name="Google Shape;1621;p13"/>
          <p:cNvPicPr preferRelativeResize="0"/>
          <p:nvPr/>
        </p:nvPicPr>
        <p:blipFill rotWithShape="1">
          <a:blip r:embed="rId5">
            <a:alphaModFix/>
          </a:blip>
          <a:srcRect b="0" l="0" r="0" t="0"/>
          <a:stretch/>
        </p:blipFill>
        <p:spPr>
          <a:xfrm>
            <a:off x="258831" y="226499"/>
            <a:ext cx="164592" cy="164592"/>
          </a:xfrm>
          <a:prstGeom prst="rect">
            <a:avLst/>
          </a:prstGeom>
          <a:noFill/>
          <a:ln>
            <a:noFill/>
          </a:ln>
        </p:spPr>
      </p:pic>
      <p:sp>
        <p:nvSpPr>
          <p:cNvPr id="1622" name="Google Shape;1622;p13"/>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2</a:t>
            </a:r>
            <a:endParaRPr b="0" i="0" sz="850" u="none" cap="none" strike="noStrike">
              <a:solidFill>
                <a:srgbClr val="26553F"/>
              </a:solidFill>
              <a:latin typeface="Montserrat"/>
              <a:ea typeface="Montserrat"/>
              <a:cs typeface="Montserrat"/>
              <a:sym typeface="Montserrat"/>
            </a:endParaRPr>
          </a:p>
        </p:txBody>
      </p:sp>
      <p:sp>
        <p:nvSpPr>
          <p:cNvPr id="1623" name="Google Shape;1623;p13"/>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Exécution</a:t>
            </a:r>
            <a:endParaRPr b="0" i="0" sz="850" u="none" cap="none" strike="noStrike">
              <a:solidFill>
                <a:schemeClr val="dk1"/>
              </a:solidFill>
              <a:latin typeface="Montserrat"/>
              <a:ea typeface="Montserrat"/>
              <a:cs typeface="Montserrat"/>
              <a:sym typeface="Montserrat"/>
            </a:endParaRPr>
          </a:p>
        </p:txBody>
      </p:sp>
      <p:sp>
        <p:nvSpPr>
          <p:cNvPr id="1624" name="Google Shape;1624;p13"/>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625" name="Google Shape;1625;p13"/>
          <p:cNvPicPr preferRelativeResize="0"/>
          <p:nvPr/>
        </p:nvPicPr>
        <p:blipFill rotWithShape="1">
          <a:blip r:embed="rId6">
            <a:alphaModFix/>
          </a:blip>
          <a:srcRect b="0" l="0" r="0" t="0"/>
          <a:stretch/>
        </p:blipFill>
        <p:spPr>
          <a:xfrm>
            <a:off x="4247375" y="226499"/>
            <a:ext cx="164592" cy="164592"/>
          </a:xfrm>
          <a:prstGeom prst="rect">
            <a:avLst/>
          </a:prstGeom>
          <a:noFill/>
          <a:ln>
            <a:noFill/>
          </a:ln>
        </p:spPr>
      </p:pic>
      <p:sp>
        <p:nvSpPr>
          <p:cNvPr id="1626" name="Google Shape;1626;p13"/>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1" i="0" lang="fr" sz="850" u="none" cap="none" strike="noStrike">
                <a:solidFill>
                  <a:srgbClr val="26553F"/>
                </a:solidFill>
                <a:latin typeface="Montserrat"/>
                <a:ea typeface="Montserrat"/>
                <a:cs typeface="Montserrat"/>
                <a:sym typeface="Montserrat"/>
              </a:rPr>
              <a:t>Cadrage</a:t>
            </a:r>
            <a:endParaRPr b="1" i="0" sz="850" u="none" cap="none" strike="noStrike">
              <a:solidFill>
                <a:schemeClr val="dk1"/>
              </a:solidFill>
              <a:latin typeface="Montserrat"/>
              <a:ea typeface="Montserrat"/>
              <a:cs typeface="Montserrat"/>
              <a:sym typeface="Montserrat"/>
            </a:endParaRPr>
          </a:p>
        </p:txBody>
      </p:sp>
      <p:sp>
        <p:nvSpPr>
          <p:cNvPr id="1627" name="Google Shape;1627;p13"/>
          <p:cNvSpPr/>
          <p:nvPr/>
        </p:nvSpPr>
        <p:spPr>
          <a:xfrm>
            <a:off x="322781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628" name="Google Shape;1628;p13"/>
          <p:cNvPicPr preferRelativeResize="0"/>
          <p:nvPr/>
        </p:nvPicPr>
        <p:blipFill rotWithShape="1">
          <a:blip r:embed="rId7">
            <a:alphaModFix/>
          </a:blip>
          <a:srcRect b="0" l="0" r="0" t="0"/>
          <a:stretch/>
        </p:blipFill>
        <p:spPr>
          <a:xfrm>
            <a:off x="3282683" y="226499"/>
            <a:ext cx="164592" cy="164592"/>
          </a:xfrm>
          <a:prstGeom prst="rect">
            <a:avLst/>
          </a:prstGeom>
          <a:noFill/>
          <a:ln>
            <a:noFill/>
          </a:ln>
        </p:spPr>
      </p:pic>
      <p:sp>
        <p:nvSpPr>
          <p:cNvPr id="1629" name="Google Shape;1629;p13"/>
          <p:cNvSpPr/>
          <p:nvPr/>
        </p:nvSpPr>
        <p:spPr>
          <a:xfrm>
            <a:off x="218223" y="248438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30" name="Google Shape;1630;p13"/>
          <p:cNvPicPr preferRelativeResize="0"/>
          <p:nvPr/>
        </p:nvPicPr>
        <p:blipFill rotWithShape="1">
          <a:blip r:embed="rId8">
            <a:alphaModFix/>
          </a:blip>
          <a:srcRect b="0" l="0" r="0" t="0"/>
          <a:stretch/>
        </p:blipFill>
        <p:spPr>
          <a:xfrm>
            <a:off x="275251" y="2541410"/>
            <a:ext cx="188904" cy="188909"/>
          </a:xfrm>
          <a:prstGeom prst="rect">
            <a:avLst/>
          </a:prstGeom>
          <a:noFill/>
          <a:ln>
            <a:noFill/>
          </a:ln>
        </p:spPr>
      </p:pic>
      <p:sp>
        <p:nvSpPr>
          <p:cNvPr id="1631" name="Google Shape;1631;p13"/>
          <p:cNvSpPr/>
          <p:nvPr/>
        </p:nvSpPr>
        <p:spPr>
          <a:xfrm>
            <a:off x="592467" y="248438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Durée</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Montserrat"/>
                <a:ea typeface="Montserrat"/>
                <a:cs typeface="Montserrat"/>
                <a:sym typeface="Montserrat"/>
              </a:rPr>
              <a:t>01/02/2022</a:t>
            </a:r>
            <a:endParaRPr b="0" i="0" sz="6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Montserrat"/>
                <a:ea typeface="Montserrat"/>
                <a:cs typeface="Montserrat"/>
                <a:sym typeface="Montserrat"/>
              </a:rPr>
              <a:t>28/02/2023</a:t>
            </a:r>
            <a:endParaRPr b="0" i="0" sz="600" u="none" cap="none" strike="noStrike">
              <a:solidFill>
                <a:srgbClr val="061333"/>
              </a:solidFill>
              <a:latin typeface="Montserrat"/>
              <a:ea typeface="Montserrat"/>
              <a:cs typeface="Montserrat"/>
              <a:sym typeface="Montserrat"/>
            </a:endParaRPr>
          </a:p>
        </p:txBody>
      </p:sp>
      <p:sp>
        <p:nvSpPr>
          <p:cNvPr id="1632" name="Google Shape;1632;p13"/>
          <p:cNvSpPr/>
          <p:nvPr/>
        </p:nvSpPr>
        <p:spPr>
          <a:xfrm>
            <a:off x="218215" y="287106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33" name="Google Shape;1633;p13"/>
          <p:cNvPicPr preferRelativeResize="0"/>
          <p:nvPr/>
        </p:nvPicPr>
        <p:blipFill rotWithShape="1">
          <a:blip r:embed="rId9">
            <a:alphaModFix/>
          </a:blip>
          <a:srcRect b="0" l="0" r="0" t="0"/>
          <a:stretch/>
        </p:blipFill>
        <p:spPr>
          <a:xfrm>
            <a:off x="275243" y="2928090"/>
            <a:ext cx="188904" cy="188909"/>
          </a:xfrm>
          <a:prstGeom prst="rect">
            <a:avLst/>
          </a:prstGeom>
          <a:noFill/>
          <a:ln>
            <a:noFill/>
          </a:ln>
        </p:spPr>
      </p:pic>
      <p:sp>
        <p:nvSpPr>
          <p:cNvPr id="1634" name="Google Shape;1634;p13"/>
          <p:cNvSpPr/>
          <p:nvPr/>
        </p:nvSpPr>
        <p:spPr>
          <a:xfrm>
            <a:off x="592460" y="287106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initial</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4k€</a:t>
            </a:r>
            <a:endParaRPr b="0" i="0" sz="700" u="none" cap="none" strike="noStrike">
              <a:solidFill>
                <a:schemeClr val="dk1"/>
              </a:solidFill>
              <a:latin typeface="Montserrat"/>
              <a:ea typeface="Montserrat"/>
              <a:cs typeface="Montserrat"/>
              <a:sym typeface="Montserrat"/>
            </a:endParaRPr>
          </a:p>
        </p:txBody>
      </p:sp>
      <p:sp>
        <p:nvSpPr>
          <p:cNvPr id="1635" name="Google Shape;1635;p13"/>
          <p:cNvSpPr/>
          <p:nvPr/>
        </p:nvSpPr>
        <p:spPr>
          <a:xfrm>
            <a:off x="218227" y="3257740"/>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36" name="Google Shape;1636;p13"/>
          <p:cNvPicPr preferRelativeResize="0"/>
          <p:nvPr/>
        </p:nvPicPr>
        <p:blipFill rotWithShape="1">
          <a:blip r:embed="rId10">
            <a:alphaModFix/>
          </a:blip>
          <a:srcRect b="0" l="0" r="0" t="0"/>
          <a:stretch/>
        </p:blipFill>
        <p:spPr>
          <a:xfrm>
            <a:off x="275255" y="3314770"/>
            <a:ext cx="188904" cy="188909"/>
          </a:xfrm>
          <a:prstGeom prst="rect">
            <a:avLst/>
          </a:prstGeom>
          <a:noFill/>
          <a:ln>
            <a:noFill/>
          </a:ln>
        </p:spPr>
      </p:pic>
      <p:sp>
        <p:nvSpPr>
          <p:cNvPr id="1637" name="Google Shape;1637;p13"/>
          <p:cNvSpPr/>
          <p:nvPr/>
        </p:nvSpPr>
        <p:spPr>
          <a:xfrm>
            <a:off x="592471" y="3257740"/>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initial</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73 j.h</a:t>
            </a:r>
            <a:endParaRPr b="0" i="0" sz="700" u="none" cap="none" strike="noStrike">
              <a:solidFill>
                <a:schemeClr val="dk1"/>
              </a:solidFill>
              <a:latin typeface="Montserrat"/>
              <a:ea typeface="Montserrat"/>
              <a:cs typeface="Montserrat"/>
              <a:sym typeface="Montserrat"/>
            </a:endParaRPr>
          </a:p>
        </p:txBody>
      </p:sp>
      <p:sp>
        <p:nvSpPr>
          <p:cNvPr id="1638" name="Google Shape;1638;p13"/>
          <p:cNvSpPr/>
          <p:nvPr/>
        </p:nvSpPr>
        <p:spPr>
          <a:xfrm>
            <a:off x="2207350" y="1236075"/>
            <a:ext cx="4555500" cy="685800"/>
          </a:xfrm>
          <a:prstGeom prst="round2SameRect">
            <a:avLst>
              <a:gd fmla="val 12000" name="adj1"/>
              <a:gd fmla="val 0" name="adj2"/>
            </a:avLst>
          </a:prstGeom>
          <a:noFill/>
          <a:ln>
            <a:noFill/>
          </a:ln>
        </p:spPr>
        <p:txBody>
          <a:bodyPr anchorCtr="0" anchor="ctr" bIns="127000" lIns="127000" spcFirstLastPara="1" rIns="952500" wrap="square" tIns="127000">
            <a:noAutofit/>
          </a:bodyPr>
          <a:lstStyle/>
          <a:p>
            <a:pPr indent="0" lvl="0" marL="0" marR="0" rtl="0" algn="l">
              <a:lnSpc>
                <a:spcPct val="100000"/>
              </a:lnSpc>
              <a:spcBef>
                <a:spcPts val="0"/>
              </a:spcBef>
              <a:spcAft>
                <a:spcPts val="0"/>
              </a:spcAft>
              <a:buClr>
                <a:schemeClr val="accent2"/>
              </a:buClr>
              <a:buSzPts val="1100"/>
              <a:buFont typeface="Arial"/>
              <a:buNone/>
            </a:pPr>
            <a:r>
              <a:rPr b="1" lang="fr" sz="1200">
                <a:solidFill>
                  <a:srgbClr val="061333"/>
                </a:solidFill>
                <a:latin typeface="Montserrat"/>
                <a:ea typeface="Montserrat"/>
                <a:cs typeface="Montserrat"/>
                <a:sym typeface="Montserrat"/>
              </a:rPr>
              <a:t>Titre de votre projet 2</a:t>
            </a:r>
            <a:endParaRPr b="1" i="0" sz="1200" u="none" cap="none" strike="noStrike">
              <a:solidFill>
                <a:srgbClr val="061333"/>
              </a:solidFill>
              <a:latin typeface="Montserrat"/>
              <a:ea typeface="Montserrat"/>
              <a:cs typeface="Montserrat"/>
              <a:sym typeface="Montserrat"/>
            </a:endParaRPr>
          </a:p>
          <a:p>
            <a:pPr indent="0" lvl="0" marL="0" marR="0" rtl="0" algn="l">
              <a:lnSpc>
                <a:spcPct val="100000"/>
              </a:lnSpc>
              <a:spcBef>
                <a:spcPts val="400"/>
              </a:spcBef>
              <a:spcAft>
                <a:spcPts val="0"/>
              </a:spcAft>
              <a:buClr>
                <a:srgbClr val="061333"/>
              </a:buClr>
              <a:buSzPts val="800"/>
              <a:buFont typeface="Verdana"/>
              <a:buNone/>
            </a:pPr>
            <a:r>
              <a:rPr b="0" i="0" lang="fr" sz="800" u="none" cap="none" strike="noStrike">
                <a:solidFill>
                  <a:srgbClr val="061333"/>
                </a:solidFill>
                <a:latin typeface="Montserrat"/>
                <a:ea typeface="Montserrat"/>
                <a:cs typeface="Montserrat"/>
                <a:sym typeface="Montserrat"/>
              </a:rPr>
              <a:t>Responsable :</a:t>
            </a:r>
            <a:r>
              <a:rPr b="1" i="0" lang="fr" sz="800" u="none" cap="none" strike="noStrike">
                <a:solidFill>
                  <a:srgbClr val="061333"/>
                </a:solidFill>
                <a:latin typeface="Montserrat"/>
                <a:ea typeface="Montserrat"/>
                <a:cs typeface="Montserrat"/>
                <a:sym typeface="Montserrat"/>
              </a:rPr>
              <a:t> </a:t>
            </a:r>
            <a:r>
              <a:rPr b="1" lang="fr" sz="800">
                <a:solidFill>
                  <a:srgbClr val="061333"/>
                </a:solidFill>
                <a:latin typeface="Montserrat"/>
                <a:ea typeface="Montserrat"/>
                <a:cs typeface="Montserrat"/>
                <a:sym typeface="Montserrat"/>
              </a:rPr>
              <a:t>nom du leader</a:t>
            </a:r>
            <a:endParaRPr b="1" sz="800">
              <a:solidFill>
                <a:srgbClr val="061333"/>
              </a:solidFill>
              <a:latin typeface="Montserrat"/>
              <a:ea typeface="Montserrat"/>
              <a:cs typeface="Montserrat"/>
              <a:sym typeface="Montserrat"/>
            </a:endParaRPr>
          </a:p>
        </p:txBody>
      </p:sp>
      <p:pic>
        <p:nvPicPr>
          <p:cNvPr descr="preencoded.png" id="1639" name="Google Shape;1639;p13"/>
          <p:cNvPicPr preferRelativeResize="0"/>
          <p:nvPr/>
        </p:nvPicPr>
        <p:blipFill rotWithShape="1">
          <a:blip r:embed="rId11">
            <a:alphaModFix/>
          </a:blip>
          <a:srcRect b="0" l="0" r="0" t="0"/>
          <a:stretch/>
        </p:blipFill>
        <p:spPr>
          <a:xfrm>
            <a:off x="2363766" y="1984909"/>
            <a:ext cx="155275" cy="127122"/>
          </a:xfrm>
          <a:prstGeom prst="rect">
            <a:avLst/>
          </a:prstGeom>
          <a:noFill/>
          <a:ln>
            <a:noFill/>
          </a:ln>
        </p:spPr>
      </p:pic>
      <p:sp>
        <p:nvSpPr>
          <p:cNvPr id="1640" name="Google Shape;1640;p13"/>
          <p:cNvSpPr/>
          <p:nvPr/>
        </p:nvSpPr>
        <p:spPr>
          <a:xfrm>
            <a:off x="2363766" y="2231799"/>
            <a:ext cx="4672500" cy="22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750">
                <a:solidFill>
                  <a:srgbClr val="061333"/>
                </a:solidFill>
                <a:latin typeface="Montserrat"/>
                <a:ea typeface="Montserrat"/>
                <a:cs typeface="Montserrat"/>
                <a:sym typeface="Montserrat"/>
              </a:rPr>
              <a:t/>
            </a:r>
            <a:endParaRPr sz="750">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t/>
            </a:r>
            <a:endParaRPr sz="750">
              <a:solidFill>
                <a:srgbClr val="061333"/>
              </a:solidFill>
              <a:latin typeface="Montserrat"/>
              <a:ea typeface="Montserrat"/>
              <a:cs typeface="Montserrat"/>
              <a:sym typeface="Montserrat"/>
            </a:endParaRPr>
          </a:p>
        </p:txBody>
      </p:sp>
      <p:sp>
        <p:nvSpPr>
          <p:cNvPr id="1641" name="Google Shape;1641;p13"/>
          <p:cNvSpPr/>
          <p:nvPr/>
        </p:nvSpPr>
        <p:spPr>
          <a:xfrm>
            <a:off x="245190" y="3964563"/>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Importance du projet</a:t>
            </a:r>
            <a:endParaRPr b="0" i="0" sz="600" u="none" cap="none" strike="noStrike">
              <a:solidFill>
                <a:schemeClr val="dk1"/>
              </a:solidFill>
              <a:latin typeface="Montserrat"/>
              <a:ea typeface="Montserrat"/>
              <a:cs typeface="Montserrat"/>
              <a:sym typeface="Montserrat"/>
            </a:endParaRPr>
          </a:p>
        </p:txBody>
      </p:sp>
      <p:sp>
        <p:nvSpPr>
          <p:cNvPr id="1642" name="Google Shape;1642;p13"/>
          <p:cNvSpPr/>
          <p:nvPr/>
        </p:nvSpPr>
        <p:spPr>
          <a:xfrm>
            <a:off x="245190" y="4193163"/>
            <a:ext cx="210300" cy="210300"/>
          </a:xfrm>
          <a:prstGeom prst="ellipse">
            <a:avLst/>
          </a:prstGeom>
          <a:solidFill>
            <a:srgbClr val="6B7C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643" name="Google Shape;1643;p13"/>
          <p:cNvPicPr preferRelativeResize="0"/>
          <p:nvPr/>
        </p:nvPicPr>
        <p:blipFill rotWithShape="1">
          <a:blip r:embed="rId12">
            <a:alphaModFix/>
          </a:blip>
          <a:srcRect b="0" l="0" r="0" t="0"/>
          <a:stretch/>
        </p:blipFill>
        <p:spPr>
          <a:xfrm>
            <a:off x="311874" y="4245731"/>
            <a:ext cx="76950" cy="105175"/>
          </a:xfrm>
          <a:prstGeom prst="rect">
            <a:avLst/>
          </a:prstGeom>
          <a:noFill/>
          <a:ln>
            <a:noFill/>
          </a:ln>
        </p:spPr>
      </p:pic>
      <p:sp>
        <p:nvSpPr>
          <p:cNvPr id="1644" name="Google Shape;1644;p13"/>
          <p:cNvSpPr/>
          <p:nvPr/>
        </p:nvSpPr>
        <p:spPr>
          <a:xfrm>
            <a:off x="528654" y="419316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Normal</a:t>
            </a:r>
            <a:endParaRPr b="0" i="0" sz="700" u="none" cap="none" strike="noStrike">
              <a:solidFill>
                <a:schemeClr val="dk1"/>
              </a:solidFill>
              <a:latin typeface="Montserrat"/>
              <a:ea typeface="Montserrat"/>
              <a:cs typeface="Montserrat"/>
              <a:sym typeface="Montserrat"/>
            </a:endParaRPr>
          </a:p>
        </p:txBody>
      </p:sp>
      <p:sp>
        <p:nvSpPr>
          <p:cNvPr id="1645" name="Google Shape;1645;p13"/>
          <p:cNvSpPr/>
          <p:nvPr/>
        </p:nvSpPr>
        <p:spPr>
          <a:xfrm>
            <a:off x="245190" y="4418283"/>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Risque</a:t>
            </a:r>
            <a:endParaRPr b="0" i="0" sz="600" u="none" cap="none" strike="noStrike">
              <a:solidFill>
                <a:schemeClr val="dk1"/>
              </a:solidFill>
              <a:latin typeface="Montserrat"/>
              <a:ea typeface="Montserrat"/>
              <a:cs typeface="Montserrat"/>
              <a:sym typeface="Montserrat"/>
            </a:endParaRPr>
          </a:p>
        </p:txBody>
      </p:sp>
      <p:sp>
        <p:nvSpPr>
          <p:cNvPr id="1646" name="Google Shape;1646;p13"/>
          <p:cNvSpPr/>
          <p:nvPr/>
        </p:nvSpPr>
        <p:spPr>
          <a:xfrm>
            <a:off x="245190" y="4646883"/>
            <a:ext cx="210300" cy="210300"/>
          </a:xfrm>
          <a:prstGeom prst="ellipse">
            <a:avLst/>
          </a:prstGeom>
          <a:solidFill>
            <a:srgbClr val="6B7C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647" name="Google Shape;1647;p13"/>
          <p:cNvPicPr preferRelativeResize="0"/>
          <p:nvPr/>
        </p:nvPicPr>
        <p:blipFill rotWithShape="1">
          <a:blip r:embed="rId13">
            <a:alphaModFix/>
          </a:blip>
          <a:srcRect b="0" l="0" r="0" t="0"/>
          <a:stretch/>
        </p:blipFill>
        <p:spPr>
          <a:xfrm>
            <a:off x="297768" y="4699461"/>
            <a:ext cx="105156" cy="105156"/>
          </a:xfrm>
          <a:prstGeom prst="rect">
            <a:avLst/>
          </a:prstGeom>
          <a:noFill/>
          <a:ln>
            <a:noFill/>
          </a:ln>
        </p:spPr>
      </p:pic>
      <p:sp>
        <p:nvSpPr>
          <p:cNvPr id="1648" name="Google Shape;1648;p13"/>
          <p:cNvSpPr/>
          <p:nvPr/>
        </p:nvSpPr>
        <p:spPr>
          <a:xfrm>
            <a:off x="528654" y="464688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b="1" i="0" lang="fr" sz="700" u="none" cap="none" strike="noStrike">
                <a:solidFill>
                  <a:srgbClr val="061333"/>
                </a:solidFill>
                <a:latin typeface="Montserrat"/>
                <a:ea typeface="Montserrat"/>
                <a:cs typeface="Montserrat"/>
                <a:sym typeface="Montserrat"/>
              </a:rPr>
              <a:t>Risque moyen</a:t>
            </a:r>
            <a:endParaRPr b="1" i="0" sz="700" u="none" cap="none" strike="noStrike">
              <a:solidFill>
                <a:srgbClr val="061333"/>
              </a:solidFill>
              <a:latin typeface="Montserrat"/>
              <a:ea typeface="Montserrat"/>
              <a:cs typeface="Montserrat"/>
              <a:sym typeface="Montserrat"/>
            </a:endParaRPr>
          </a:p>
        </p:txBody>
      </p:sp>
      <p:sp>
        <p:nvSpPr>
          <p:cNvPr id="1649" name="Google Shape;1649;p13"/>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650" name="Google Shape;1650;p13"/>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51" name="Google Shape;1651;p13"/>
          <p:cNvPicPr preferRelativeResize="0"/>
          <p:nvPr/>
        </p:nvPicPr>
        <p:blipFill rotWithShape="1">
          <a:blip r:embed="rId14">
            <a:alphaModFix/>
          </a:blip>
          <a:srcRect b="10" l="2950" r="-2950" t="-10"/>
          <a:stretch/>
        </p:blipFill>
        <p:spPr>
          <a:xfrm>
            <a:off x="5266950" y="226490"/>
            <a:ext cx="174875" cy="164600"/>
          </a:xfrm>
          <a:prstGeom prst="rect">
            <a:avLst/>
          </a:prstGeom>
          <a:noFill/>
          <a:ln>
            <a:noFill/>
          </a:ln>
        </p:spPr>
      </p:pic>
      <p:cxnSp>
        <p:nvCxnSpPr>
          <p:cNvPr id="1652" name="Google Shape;1652;p13"/>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653" name="Google Shape;1653;p13"/>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654" name="Google Shape;1654;p13"/>
          <p:cNvGrpSpPr/>
          <p:nvPr/>
        </p:nvGrpSpPr>
        <p:grpSpPr>
          <a:xfrm>
            <a:off x="222132" y="1018782"/>
            <a:ext cx="6224363" cy="112910"/>
            <a:chOff x="2566941" y="2009775"/>
            <a:chExt cx="7822500" cy="141900"/>
          </a:xfrm>
        </p:grpSpPr>
        <p:sp>
          <p:nvSpPr>
            <p:cNvPr id="1655" name="Google Shape;1655;p13"/>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6" name="Google Shape;1656;p13"/>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657" name="Google Shape;1657;p13"/>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658" name="Google Shape;1658;p13"/>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659" name="Google Shape;1659;p13"/>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660" name="Google Shape;1660;p13"/>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661" name="Google Shape;1661;p13"/>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662" name="Google Shape;1662;p13"/>
          <p:cNvSpPr/>
          <p:nvPr/>
        </p:nvSpPr>
        <p:spPr>
          <a:xfrm>
            <a:off x="559591" y="1711557"/>
            <a:ext cx="1188600" cy="164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Responsable</a:t>
            </a:r>
            <a:endParaRPr b="0" i="0" sz="600" u="none" cap="none" strike="noStrike">
              <a:solidFill>
                <a:schemeClr val="dk1"/>
              </a:solidFill>
              <a:latin typeface="Montserrat"/>
              <a:ea typeface="Montserrat"/>
              <a:cs typeface="Montserrat"/>
              <a:sym typeface="Montserrat"/>
            </a:endParaRPr>
          </a:p>
        </p:txBody>
      </p:sp>
      <p:sp>
        <p:nvSpPr>
          <p:cNvPr id="1663" name="Google Shape;1663;p13"/>
          <p:cNvSpPr/>
          <p:nvPr/>
        </p:nvSpPr>
        <p:spPr>
          <a:xfrm>
            <a:off x="559600" y="1838200"/>
            <a:ext cx="1188600" cy="189000"/>
          </a:xfrm>
          <a:prstGeom prst="rect">
            <a:avLst/>
          </a:prstGeom>
          <a:noFill/>
          <a:ln>
            <a:noFill/>
          </a:ln>
        </p:spPr>
        <p:txBody>
          <a:bodyPr anchorCtr="0" anchor="ctr" bIns="0" lIns="0" spcFirstLastPara="1" rIns="0" wrap="square" tIns="0">
            <a:noAutofit/>
          </a:bodyPr>
          <a:lstStyle/>
          <a:p>
            <a:pPr indent="0" lvl="0" marL="0" rtl="0" algn="l">
              <a:spcBef>
                <a:spcPts val="400"/>
              </a:spcBef>
              <a:spcAft>
                <a:spcPts val="0"/>
              </a:spcAft>
              <a:buClr>
                <a:schemeClr val="accent2"/>
              </a:buClr>
              <a:buSzPts val="1100"/>
              <a:buFont typeface="Arial"/>
              <a:buNone/>
            </a:pPr>
            <a:r>
              <a:rPr b="1" lang="fr" sz="700">
                <a:solidFill>
                  <a:schemeClr val="dk1"/>
                </a:solidFill>
                <a:latin typeface="Verdana"/>
                <a:ea typeface="Verdana"/>
                <a:cs typeface="Verdana"/>
                <a:sym typeface="Verdana"/>
              </a:rPr>
              <a:t>nom du leader</a:t>
            </a:r>
            <a:endParaRPr b="1" sz="700">
              <a:solidFill>
                <a:schemeClr val="dk1"/>
              </a:solidFill>
              <a:latin typeface="Verdana"/>
              <a:ea typeface="Verdana"/>
              <a:cs typeface="Verdana"/>
              <a:sym typeface="Verdana"/>
            </a:endParaRPr>
          </a:p>
        </p:txBody>
      </p:sp>
      <p:sp>
        <p:nvSpPr>
          <p:cNvPr id="1664" name="Google Shape;1664;p13"/>
          <p:cNvSpPr/>
          <p:nvPr/>
        </p:nvSpPr>
        <p:spPr>
          <a:xfrm>
            <a:off x="218223" y="209770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65" name="Google Shape;1665;p13"/>
          <p:cNvPicPr preferRelativeResize="0"/>
          <p:nvPr/>
        </p:nvPicPr>
        <p:blipFill rotWithShape="1">
          <a:blip r:embed="rId15">
            <a:alphaModFix/>
          </a:blip>
          <a:srcRect b="0" l="10000" r="10000" t="0"/>
          <a:stretch/>
        </p:blipFill>
        <p:spPr>
          <a:xfrm>
            <a:off x="275251" y="2154730"/>
            <a:ext cx="188904" cy="188909"/>
          </a:xfrm>
          <a:prstGeom prst="rect">
            <a:avLst/>
          </a:prstGeom>
          <a:noFill/>
          <a:ln>
            <a:noFill/>
          </a:ln>
        </p:spPr>
      </p:pic>
      <p:sp>
        <p:nvSpPr>
          <p:cNvPr id="1666" name="Google Shape;1666;p13"/>
          <p:cNvSpPr/>
          <p:nvPr/>
        </p:nvSpPr>
        <p:spPr>
          <a:xfrm>
            <a:off x="592467" y="209770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800"/>
              <a:buFont typeface="Verdana"/>
              <a:buNone/>
            </a:pPr>
            <a:r>
              <a:rPr b="1" i="0" lang="fr" sz="700" u="none" cap="none" strike="noStrike">
                <a:solidFill>
                  <a:srgbClr val="061333"/>
                </a:solidFill>
                <a:latin typeface="Montserrat"/>
                <a:ea typeface="Montserrat"/>
                <a:cs typeface="Montserrat"/>
                <a:sym typeface="Montserrat"/>
              </a:rPr>
              <a:t>Équipe en demande</a:t>
            </a:r>
            <a:endParaRPr b="1"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Montserrat"/>
                <a:ea typeface="Montserrat"/>
                <a:cs typeface="Montserrat"/>
                <a:sym typeface="Montserrat"/>
              </a:rPr>
              <a:t>Logistique</a:t>
            </a:r>
            <a:endParaRPr b="0" i="0" sz="600" u="none" cap="none" strike="noStrike">
              <a:solidFill>
                <a:srgbClr val="061333"/>
              </a:solidFill>
              <a:latin typeface="Montserrat"/>
              <a:ea typeface="Montserrat"/>
              <a:cs typeface="Montserrat"/>
              <a:sym typeface="Montserrat"/>
            </a:endParaRPr>
          </a:p>
        </p:txBody>
      </p:sp>
      <p:sp>
        <p:nvSpPr>
          <p:cNvPr id="1667" name="Google Shape;1667;p13"/>
          <p:cNvSpPr txBox="1"/>
          <p:nvPr/>
        </p:nvSpPr>
        <p:spPr>
          <a:xfrm>
            <a:off x="2472350" y="2578043"/>
            <a:ext cx="1994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Description</a:t>
            </a:r>
            <a:endParaRPr b="1" i="0" sz="1000" u="none" cap="none" strike="noStrike">
              <a:solidFill>
                <a:schemeClr val="dk1"/>
              </a:solidFill>
              <a:latin typeface="Montserrat"/>
              <a:ea typeface="Montserrat"/>
              <a:cs typeface="Montserrat"/>
              <a:sym typeface="Montserrat"/>
            </a:endParaRPr>
          </a:p>
        </p:txBody>
      </p:sp>
      <p:sp>
        <p:nvSpPr>
          <p:cNvPr id="1668" name="Google Shape;1668;p13"/>
          <p:cNvSpPr txBox="1"/>
          <p:nvPr/>
        </p:nvSpPr>
        <p:spPr>
          <a:xfrm>
            <a:off x="2289516" y="2826696"/>
            <a:ext cx="45012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accent2"/>
              </a:buClr>
              <a:buSzPts val="1100"/>
              <a:buFont typeface="Arial"/>
              <a:buNone/>
            </a:pP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75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75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75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50"/>
              <a:buFont typeface="Arial"/>
              <a:buNone/>
            </a:pPr>
            <a:r>
              <a:rPr b="0" i="0" lang="fr" sz="750" u="none" cap="none" strike="noStrike">
                <a:solidFill>
                  <a:schemeClr val="dk1"/>
                </a:solidFill>
                <a:latin typeface="Montserrat"/>
                <a:ea typeface="Montserrat"/>
                <a:cs typeface="Montserrat"/>
                <a:sym typeface="Montserrat"/>
              </a:rPr>
              <a:t> </a:t>
            </a:r>
            <a:endParaRPr b="0" i="0" sz="750" u="none" cap="none" strike="noStrike">
              <a:solidFill>
                <a:schemeClr val="dk1"/>
              </a:solidFill>
              <a:latin typeface="Montserrat"/>
              <a:ea typeface="Montserrat"/>
              <a:cs typeface="Montserrat"/>
              <a:sym typeface="Montserrat"/>
            </a:endParaRPr>
          </a:p>
        </p:txBody>
      </p:sp>
      <p:pic>
        <p:nvPicPr>
          <p:cNvPr id="1669" name="Google Shape;1669;p13"/>
          <p:cNvPicPr preferRelativeResize="0"/>
          <p:nvPr/>
        </p:nvPicPr>
        <p:blipFill rotWithShape="1">
          <a:blip r:embed="rId16">
            <a:alphaModFix/>
          </a:blip>
          <a:srcRect b="0" l="0" r="0" t="0"/>
          <a:stretch/>
        </p:blipFill>
        <p:spPr>
          <a:xfrm>
            <a:off x="2363766" y="2702025"/>
            <a:ext cx="137150" cy="99743"/>
          </a:xfrm>
          <a:prstGeom prst="rect">
            <a:avLst/>
          </a:prstGeom>
          <a:noFill/>
          <a:ln>
            <a:noFill/>
          </a:ln>
        </p:spPr>
      </p:pic>
      <p:sp>
        <p:nvSpPr>
          <p:cNvPr id="1670" name="Google Shape;1670;p13"/>
          <p:cNvSpPr txBox="1"/>
          <p:nvPr/>
        </p:nvSpPr>
        <p:spPr>
          <a:xfrm>
            <a:off x="2472350" y="1884139"/>
            <a:ext cx="1994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Gains attendus</a:t>
            </a:r>
            <a:endParaRPr b="1" i="0" sz="1000" u="none" cap="none" strike="noStrike">
              <a:solidFill>
                <a:schemeClr val="dk1"/>
              </a:solidFill>
              <a:latin typeface="Montserrat"/>
              <a:ea typeface="Montserrat"/>
              <a:cs typeface="Montserrat"/>
              <a:sym typeface="Montserrat"/>
            </a:endParaRPr>
          </a:p>
        </p:txBody>
      </p:sp>
      <p:pic>
        <p:nvPicPr>
          <p:cNvPr descr="preencoded.png" id="1671" name="Google Shape;1671;p13"/>
          <p:cNvPicPr preferRelativeResize="0"/>
          <p:nvPr/>
        </p:nvPicPr>
        <p:blipFill rotWithShape="1">
          <a:blip r:embed="rId17">
            <a:alphaModFix/>
          </a:blip>
          <a:srcRect b="0" l="0" r="0" t="0"/>
          <a:stretch/>
        </p:blipFill>
        <p:spPr>
          <a:xfrm>
            <a:off x="229750" y="1713575"/>
            <a:ext cx="274200" cy="274200"/>
          </a:xfrm>
          <a:prstGeom prst="ellipse">
            <a:avLst/>
          </a:prstGeom>
          <a:noFill/>
          <a:ln>
            <a:noFill/>
          </a:ln>
        </p:spPr>
      </p:pic>
      <p:sp>
        <p:nvSpPr>
          <p:cNvPr id="1672" name="Google Shape;1672;p13"/>
          <p:cNvSpPr/>
          <p:nvPr/>
        </p:nvSpPr>
        <p:spPr>
          <a:xfrm>
            <a:off x="7222010" y="1638353"/>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Sponsor</a:t>
            </a:r>
            <a:endParaRPr b="0" i="0" sz="600" u="none" cap="none" strike="noStrike">
              <a:solidFill>
                <a:srgbClr val="000000"/>
              </a:solidFill>
              <a:latin typeface="Montserrat"/>
              <a:ea typeface="Montserrat"/>
              <a:cs typeface="Montserrat"/>
              <a:sym typeface="Montserrat"/>
            </a:endParaRPr>
          </a:p>
        </p:txBody>
      </p:sp>
      <p:sp>
        <p:nvSpPr>
          <p:cNvPr id="1673" name="Google Shape;1673;p13"/>
          <p:cNvSpPr/>
          <p:nvPr/>
        </p:nvSpPr>
        <p:spPr>
          <a:xfrm>
            <a:off x="7222010" y="2077265"/>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Équipes impliquées</a:t>
            </a:r>
            <a:endParaRPr b="0" i="0" sz="600" u="none" cap="none" strike="noStrike">
              <a:solidFill>
                <a:srgbClr val="000000"/>
              </a:solidFill>
              <a:latin typeface="Montserrat"/>
              <a:ea typeface="Montserrat"/>
              <a:cs typeface="Montserrat"/>
              <a:sym typeface="Montserrat"/>
            </a:endParaRPr>
          </a:p>
        </p:txBody>
      </p:sp>
      <p:sp>
        <p:nvSpPr>
          <p:cNvPr id="1674" name="Google Shape;1674;p13"/>
          <p:cNvSpPr/>
          <p:nvPr/>
        </p:nvSpPr>
        <p:spPr>
          <a:xfrm>
            <a:off x="7222010" y="230586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DevOps</a:t>
            </a:r>
            <a:endParaRPr b="0" i="0" sz="750" u="none" cap="none" strike="noStrike">
              <a:solidFill>
                <a:srgbClr val="000000"/>
              </a:solidFill>
              <a:latin typeface="Montserrat"/>
              <a:ea typeface="Montserrat"/>
              <a:cs typeface="Montserrat"/>
              <a:sym typeface="Montserrat"/>
            </a:endParaRPr>
          </a:p>
        </p:txBody>
      </p:sp>
      <p:sp>
        <p:nvSpPr>
          <p:cNvPr id="1675" name="Google Shape;1675;p13"/>
          <p:cNvSpPr/>
          <p:nvPr/>
        </p:nvSpPr>
        <p:spPr>
          <a:xfrm>
            <a:off x="7222010" y="262590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Finance</a:t>
            </a:r>
            <a:endParaRPr b="0" i="0" sz="750" u="none" cap="none" strike="noStrike">
              <a:solidFill>
                <a:srgbClr val="000000"/>
              </a:solidFill>
              <a:latin typeface="Montserrat"/>
              <a:ea typeface="Montserrat"/>
              <a:cs typeface="Montserrat"/>
              <a:sym typeface="Montserrat"/>
            </a:endParaRPr>
          </a:p>
        </p:txBody>
      </p:sp>
      <p:sp>
        <p:nvSpPr>
          <p:cNvPr id="1676" name="Google Shape;1676;p13"/>
          <p:cNvSpPr/>
          <p:nvPr/>
        </p:nvSpPr>
        <p:spPr>
          <a:xfrm>
            <a:off x="7222010" y="294594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Logistique</a:t>
            </a:r>
            <a:endParaRPr b="0" i="0" sz="750" u="none" cap="none" strike="noStrike">
              <a:solidFill>
                <a:srgbClr val="000000"/>
              </a:solidFill>
              <a:latin typeface="Montserrat"/>
              <a:ea typeface="Montserrat"/>
              <a:cs typeface="Montserrat"/>
              <a:sym typeface="Montserrat"/>
            </a:endParaRPr>
          </a:p>
        </p:txBody>
      </p:sp>
      <p:sp>
        <p:nvSpPr>
          <p:cNvPr id="1677" name="Google Shape;1677;p13"/>
          <p:cNvSpPr/>
          <p:nvPr/>
        </p:nvSpPr>
        <p:spPr>
          <a:xfrm>
            <a:off x="7222010" y="326598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Team data </a:t>
            </a:r>
            <a:endParaRPr b="0" i="0" sz="750" u="none" cap="none" strike="noStrike">
              <a:solidFill>
                <a:srgbClr val="000000"/>
              </a:solidFill>
              <a:latin typeface="Montserrat"/>
              <a:ea typeface="Montserrat"/>
              <a:cs typeface="Montserrat"/>
              <a:sym typeface="Montserrat"/>
            </a:endParaRPr>
          </a:p>
        </p:txBody>
      </p:sp>
      <p:sp>
        <p:nvSpPr>
          <p:cNvPr id="1678" name="Google Shape;1678;p13"/>
          <p:cNvSpPr/>
          <p:nvPr/>
        </p:nvSpPr>
        <p:spPr>
          <a:xfrm>
            <a:off x="592471" y="3660913"/>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1679" name="Google Shape;1679;p13"/>
          <p:cNvSpPr/>
          <p:nvPr/>
        </p:nvSpPr>
        <p:spPr>
          <a:xfrm>
            <a:off x="243850" y="3679027"/>
            <a:ext cx="274200" cy="274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pic>
        <p:nvPicPr>
          <p:cNvPr id="1680" name="Google Shape;1680;p13"/>
          <p:cNvPicPr preferRelativeResize="0"/>
          <p:nvPr/>
        </p:nvPicPr>
        <p:blipFill>
          <a:blip r:embed="rId18">
            <a:alphaModFix/>
          </a:blip>
          <a:stretch>
            <a:fillRect/>
          </a:stretch>
        </p:blipFill>
        <p:spPr>
          <a:xfrm>
            <a:off x="7487425" y="1866951"/>
            <a:ext cx="210300" cy="209981"/>
          </a:xfrm>
          <a:prstGeom prst="rect">
            <a:avLst/>
          </a:prstGeom>
          <a:noFill/>
          <a:ln>
            <a:noFill/>
          </a:ln>
        </p:spPr>
      </p:pic>
      <p:pic>
        <p:nvPicPr>
          <p:cNvPr id="1681" name="Google Shape;1681;p13"/>
          <p:cNvPicPr preferRelativeResize="0"/>
          <p:nvPr/>
        </p:nvPicPr>
        <p:blipFill rotWithShape="1">
          <a:blip r:embed="rId19">
            <a:alphaModFix/>
          </a:blip>
          <a:srcRect b="0" l="28174" r="3007" t="0"/>
          <a:stretch/>
        </p:blipFill>
        <p:spPr>
          <a:xfrm>
            <a:off x="7216624" y="1866950"/>
            <a:ext cx="210300" cy="204000"/>
          </a:xfrm>
          <a:prstGeom prst="ellipse">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14"/>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Jalons</a:t>
            </a:r>
            <a:endParaRPr b="1" i="0" sz="850" u="none" cap="none" strike="noStrike">
              <a:solidFill>
                <a:srgbClr val="061333"/>
              </a:solidFill>
              <a:latin typeface="Montserrat"/>
              <a:ea typeface="Montserrat"/>
              <a:cs typeface="Montserrat"/>
              <a:sym typeface="Montserrat"/>
            </a:endParaRPr>
          </a:p>
        </p:txBody>
      </p:sp>
      <p:sp>
        <p:nvSpPr>
          <p:cNvPr id="1688" name="Google Shape;1688;p14"/>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1689" name="Google Shape;1689;p14"/>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Progression</a:t>
            </a:r>
            <a:endParaRPr b="0" i="0" sz="850" u="none" cap="none" strike="noStrike">
              <a:solidFill>
                <a:schemeClr val="dk1"/>
              </a:solidFill>
              <a:latin typeface="Montserrat"/>
              <a:ea typeface="Montserrat"/>
              <a:cs typeface="Montserrat"/>
              <a:sym typeface="Montserrat"/>
            </a:endParaRPr>
          </a:p>
        </p:txBody>
      </p:sp>
      <p:sp>
        <p:nvSpPr>
          <p:cNvPr id="1690" name="Google Shape;1690;p14"/>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691" name="Google Shape;1691;p14"/>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692" name="Google Shape;1692;p14"/>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3" name="Google Shape;1693;p14"/>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694" name="Google Shape;1694;p14"/>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1695" name="Google Shape;1695;p14"/>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1696" name="Google Shape;1696;p14"/>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7" name="Google Shape;1697;p14"/>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1698" name="Google Shape;1698;p14"/>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699" name="Google Shape;1699;p14"/>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00" name="Google Shape;1700;p14"/>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1701" name="Google Shape;1701;p14"/>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702" name="Google Shape;1702;p14"/>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703" name="Google Shape;1703;p14"/>
          <p:cNvGrpSpPr/>
          <p:nvPr/>
        </p:nvGrpSpPr>
        <p:grpSpPr>
          <a:xfrm>
            <a:off x="222132" y="1018782"/>
            <a:ext cx="6224363" cy="112910"/>
            <a:chOff x="2566941" y="2009775"/>
            <a:chExt cx="7822500" cy="141900"/>
          </a:xfrm>
        </p:grpSpPr>
        <p:sp>
          <p:nvSpPr>
            <p:cNvPr id="1704" name="Google Shape;1704;p14"/>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5" name="Google Shape;1705;p14"/>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706" name="Google Shape;1706;p14"/>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707" name="Google Shape;1707;p14"/>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708" name="Google Shape;1708;p14"/>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709" name="Google Shape;1709;p14"/>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710" name="Google Shape;1710;p14"/>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711" name="Google Shape;1711;p14"/>
          <p:cNvSpPr/>
          <p:nvPr/>
        </p:nvSpPr>
        <p:spPr>
          <a:xfrm>
            <a:off x="419256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712" name="Google Shape;1712;p14"/>
          <p:cNvPicPr preferRelativeResize="0"/>
          <p:nvPr/>
        </p:nvPicPr>
        <p:blipFill rotWithShape="1">
          <a:blip r:embed="rId5">
            <a:alphaModFix/>
          </a:blip>
          <a:srcRect b="0" l="0" r="0" t="0"/>
          <a:stretch/>
        </p:blipFill>
        <p:spPr>
          <a:xfrm>
            <a:off x="4247800" y="226509"/>
            <a:ext cx="164592" cy="164592"/>
          </a:xfrm>
          <a:prstGeom prst="rect">
            <a:avLst/>
          </a:prstGeom>
          <a:noFill/>
          <a:ln>
            <a:noFill/>
          </a:ln>
        </p:spPr>
      </p:pic>
      <p:pic>
        <p:nvPicPr>
          <p:cNvPr descr="preencoded.png" id="1713" name="Google Shape;1713;p14"/>
          <p:cNvPicPr preferRelativeResize="0"/>
          <p:nvPr/>
        </p:nvPicPr>
        <p:blipFill rotWithShape="1">
          <a:blip r:embed="rId6">
            <a:alphaModFix/>
          </a:blip>
          <a:srcRect b="0" l="0" r="0" t="0"/>
          <a:stretch/>
        </p:blipFill>
        <p:spPr>
          <a:xfrm>
            <a:off x="3283108" y="226509"/>
            <a:ext cx="164592" cy="164592"/>
          </a:xfrm>
          <a:prstGeom prst="rect">
            <a:avLst/>
          </a:prstGeom>
          <a:noFill/>
          <a:ln>
            <a:noFill/>
          </a:ln>
        </p:spPr>
      </p:pic>
      <p:sp>
        <p:nvSpPr>
          <p:cNvPr id="1714" name="Google Shape;1714;p14"/>
          <p:cNvSpPr txBox="1"/>
          <p:nvPr/>
        </p:nvSpPr>
        <p:spPr>
          <a:xfrm>
            <a:off x="206344" y="1547920"/>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Statut</a:t>
            </a:r>
            <a:endParaRPr b="0" i="0" sz="600" u="none" cap="none" strike="noStrike">
              <a:solidFill>
                <a:schemeClr val="dk1"/>
              </a:solidFill>
              <a:latin typeface="Montserrat Medium"/>
              <a:ea typeface="Montserrat Medium"/>
              <a:cs typeface="Montserrat Medium"/>
              <a:sym typeface="Montserrat Medium"/>
            </a:endParaRPr>
          </a:p>
        </p:txBody>
      </p:sp>
      <p:sp>
        <p:nvSpPr>
          <p:cNvPr id="1715" name="Google Shape;1715;p14"/>
          <p:cNvSpPr txBox="1"/>
          <p:nvPr/>
        </p:nvSpPr>
        <p:spPr>
          <a:xfrm>
            <a:off x="479517" y="1810684"/>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Projet validé</a:t>
            </a:r>
            <a:endParaRPr b="1" i="0" sz="700" u="none" cap="none" strike="noStrike">
              <a:solidFill>
                <a:schemeClr val="dk1"/>
              </a:solidFill>
              <a:latin typeface="Montserrat"/>
              <a:ea typeface="Montserrat"/>
              <a:cs typeface="Montserrat"/>
              <a:sym typeface="Montserrat"/>
            </a:endParaRPr>
          </a:p>
        </p:txBody>
      </p:sp>
      <p:sp>
        <p:nvSpPr>
          <p:cNvPr id="1716" name="Google Shape;1716;p14"/>
          <p:cNvSpPr txBox="1"/>
          <p:nvPr/>
        </p:nvSpPr>
        <p:spPr>
          <a:xfrm>
            <a:off x="206344" y="2038906"/>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Météo</a:t>
            </a:r>
            <a:endParaRPr b="0" i="0" sz="600" u="none" cap="none" strike="noStrike">
              <a:solidFill>
                <a:schemeClr val="dk1"/>
              </a:solidFill>
              <a:latin typeface="Montserrat Medium"/>
              <a:ea typeface="Montserrat Medium"/>
              <a:cs typeface="Montserrat Medium"/>
              <a:sym typeface="Montserrat Medium"/>
            </a:endParaRPr>
          </a:p>
        </p:txBody>
      </p:sp>
      <p:sp>
        <p:nvSpPr>
          <p:cNvPr id="1717" name="Google Shape;1717;p14"/>
          <p:cNvSpPr txBox="1"/>
          <p:nvPr/>
        </p:nvSpPr>
        <p:spPr>
          <a:xfrm>
            <a:off x="479517" y="2301673"/>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rgbClr val="FF9900"/>
                </a:solidFill>
                <a:latin typeface="Montserrat"/>
                <a:ea typeface="Montserrat"/>
                <a:cs typeface="Montserrat"/>
                <a:sym typeface="Montserrat"/>
              </a:rPr>
              <a:t>C’est compliqué</a:t>
            </a:r>
            <a:endParaRPr b="1" i="0" sz="700" u="none" cap="none" strike="noStrike">
              <a:solidFill>
                <a:srgbClr val="FF9900"/>
              </a:solidFill>
              <a:latin typeface="Montserrat"/>
              <a:ea typeface="Montserrat"/>
              <a:cs typeface="Montserrat"/>
              <a:sym typeface="Montserrat"/>
            </a:endParaRPr>
          </a:p>
        </p:txBody>
      </p:sp>
      <p:pic>
        <p:nvPicPr>
          <p:cNvPr id="1718" name="Google Shape;1718;p14"/>
          <p:cNvPicPr preferRelativeResize="0"/>
          <p:nvPr/>
        </p:nvPicPr>
        <p:blipFill rotWithShape="1">
          <a:blip r:embed="rId7">
            <a:alphaModFix/>
          </a:blip>
          <a:srcRect b="0" l="524" r="524" t="0"/>
          <a:stretch/>
        </p:blipFill>
        <p:spPr>
          <a:xfrm>
            <a:off x="327140" y="2347494"/>
            <a:ext cx="197400" cy="203639"/>
          </a:xfrm>
          <a:prstGeom prst="rect">
            <a:avLst/>
          </a:prstGeom>
          <a:noFill/>
          <a:ln>
            <a:noFill/>
          </a:ln>
        </p:spPr>
      </p:pic>
      <p:pic>
        <p:nvPicPr>
          <p:cNvPr id="1719" name="Google Shape;1719;p14"/>
          <p:cNvPicPr preferRelativeResize="0"/>
          <p:nvPr/>
        </p:nvPicPr>
        <p:blipFill rotWithShape="1">
          <a:blip r:embed="rId8">
            <a:alphaModFix/>
          </a:blip>
          <a:srcRect b="0" l="1531" r="1530" t="0"/>
          <a:stretch/>
        </p:blipFill>
        <p:spPr>
          <a:xfrm>
            <a:off x="327140" y="1855594"/>
            <a:ext cx="197400" cy="203639"/>
          </a:xfrm>
          <a:prstGeom prst="rect">
            <a:avLst/>
          </a:prstGeom>
          <a:noFill/>
          <a:ln>
            <a:noFill/>
          </a:ln>
        </p:spPr>
      </p:pic>
      <p:sp>
        <p:nvSpPr>
          <p:cNvPr id="1720" name="Google Shape;1720;p14"/>
          <p:cNvSpPr txBox="1"/>
          <p:nvPr/>
        </p:nvSpPr>
        <p:spPr>
          <a:xfrm>
            <a:off x="206344" y="256722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 20%</a:t>
            </a:r>
            <a:endParaRPr b="0" i="0" sz="600" u="none" cap="none" strike="noStrike">
              <a:solidFill>
                <a:schemeClr val="dk1"/>
              </a:solidFill>
              <a:latin typeface="Montserrat Medium"/>
              <a:ea typeface="Montserrat Medium"/>
              <a:cs typeface="Montserrat Medium"/>
              <a:sym typeface="Montserrat Medium"/>
            </a:endParaRPr>
          </a:p>
        </p:txBody>
      </p:sp>
      <p:grpSp>
        <p:nvGrpSpPr>
          <p:cNvPr id="1721" name="Google Shape;1721;p14"/>
          <p:cNvGrpSpPr/>
          <p:nvPr/>
        </p:nvGrpSpPr>
        <p:grpSpPr>
          <a:xfrm>
            <a:off x="327144" y="2811270"/>
            <a:ext cx="1165500" cy="126600"/>
            <a:chOff x="1114425" y="2901125"/>
            <a:chExt cx="1165500" cy="126600"/>
          </a:xfrm>
        </p:grpSpPr>
        <p:sp>
          <p:nvSpPr>
            <p:cNvPr id="1722" name="Google Shape;1722;p14"/>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3" name="Google Shape;1723;p14"/>
            <p:cNvSpPr/>
            <p:nvPr/>
          </p:nvSpPr>
          <p:spPr>
            <a:xfrm>
              <a:off x="1114428" y="2926480"/>
              <a:ext cx="3552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4" name="Google Shape;1724;p14"/>
            <p:cNvSpPr/>
            <p:nvPr/>
          </p:nvSpPr>
          <p:spPr>
            <a:xfrm>
              <a:off x="1366850" y="2901125"/>
              <a:ext cx="126600" cy="1266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25" name="Google Shape;1725;p14"/>
          <p:cNvSpPr txBox="1"/>
          <p:nvPr/>
        </p:nvSpPr>
        <p:spPr>
          <a:xfrm>
            <a:off x="192769" y="291267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jalons : 30%</a:t>
            </a:r>
            <a:endParaRPr b="0" i="0" sz="600" u="none" cap="none" strike="noStrike">
              <a:solidFill>
                <a:schemeClr val="dk1"/>
              </a:solidFill>
              <a:latin typeface="Montserrat Medium"/>
              <a:ea typeface="Montserrat Medium"/>
              <a:cs typeface="Montserrat Medium"/>
              <a:sym typeface="Montserrat Medium"/>
            </a:endParaRPr>
          </a:p>
        </p:txBody>
      </p:sp>
      <p:grpSp>
        <p:nvGrpSpPr>
          <p:cNvPr id="1726" name="Google Shape;1726;p14"/>
          <p:cNvGrpSpPr/>
          <p:nvPr/>
        </p:nvGrpSpPr>
        <p:grpSpPr>
          <a:xfrm>
            <a:off x="313569" y="3182070"/>
            <a:ext cx="1165500" cy="75905"/>
            <a:chOff x="1114425" y="2926475"/>
            <a:chExt cx="1165500" cy="75905"/>
          </a:xfrm>
        </p:grpSpPr>
        <p:sp>
          <p:nvSpPr>
            <p:cNvPr id="1727" name="Google Shape;1727;p14"/>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8" name="Google Shape;1728;p14"/>
            <p:cNvSpPr/>
            <p:nvPr/>
          </p:nvSpPr>
          <p:spPr>
            <a:xfrm>
              <a:off x="1114429" y="2926480"/>
              <a:ext cx="4299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29" name="Google Shape;1729;p14"/>
          <p:cNvSpPr/>
          <p:nvPr/>
        </p:nvSpPr>
        <p:spPr>
          <a:xfrm>
            <a:off x="255490" y="390190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30" name="Google Shape;1730;p14"/>
          <p:cNvPicPr preferRelativeResize="0"/>
          <p:nvPr/>
        </p:nvPicPr>
        <p:blipFill rotWithShape="1">
          <a:blip r:embed="rId9">
            <a:alphaModFix/>
          </a:blip>
          <a:srcRect b="0" l="0" r="0" t="0"/>
          <a:stretch/>
        </p:blipFill>
        <p:spPr>
          <a:xfrm>
            <a:off x="312518" y="3958937"/>
            <a:ext cx="188904" cy="188909"/>
          </a:xfrm>
          <a:prstGeom prst="rect">
            <a:avLst/>
          </a:prstGeom>
          <a:noFill/>
          <a:ln>
            <a:noFill/>
          </a:ln>
        </p:spPr>
      </p:pic>
      <p:sp>
        <p:nvSpPr>
          <p:cNvPr id="1731" name="Google Shape;1731;p14"/>
          <p:cNvSpPr/>
          <p:nvPr/>
        </p:nvSpPr>
        <p:spPr>
          <a:xfrm>
            <a:off x="629735" y="390190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k€</a:t>
            </a:r>
            <a:endParaRPr b="0" i="0" sz="700" u="none" cap="none" strike="noStrike">
              <a:solidFill>
                <a:schemeClr val="dk1"/>
              </a:solidFill>
              <a:latin typeface="Montserrat"/>
              <a:ea typeface="Montserrat"/>
              <a:cs typeface="Montserrat"/>
              <a:sym typeface="Montserrat"/>
            </a:endParaRPr>
          </a:p>
        </p:txBody>
      </p:sp>
      <p:sp>
        <p:nvSpPr>
          <p:cNvPr id="1732" name="Google Shape;1732;p14"/>
          <p:cNvSpPr/>
          <p:nvPr/>
        </p:nvSpPr>
        <p:spPr>
          <a:xfrm>
            <a:off x="255502" y="428858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33" name="Google Shape;1733;p14"/>
          <p:cNvPicPr preferRelativeResize="0"/>
          <p:nvPr/>
        </p:nvPicPr>
        <p:blipFill rotWithShape="1">
          <a:blip r:embed="rId10">
            <a:alphaModFix/>
          </a:blip>
          <a:srcRect b="0" l="0" r="0" t="0"/>
          <a:stretch/>
        </p:blipFill>
        <p:spPr>
          <a:xfrm>
            <a:off x="312530" y="4345617"/>
            <a:ext cx="188904" cy="188909"/>
          </a:xfrm>
          <a:prstGeom prst="rect">
            <a:avLst/>
          </a:prstGeom>
          <a:noFill/>
          <a:ln>
            <a:noFill/>
          </a:ln>
        </p:spPr>
      </p:pic>
      <p:sp>
        <p:nvSpPr>
          <p:cNvPr id="1734" name="Google Shape;1734;p14"/>
          <p:cNvSpPr/>
          <p:nvPr/>
        </p:nvSpPr>
        <p:spPr>
          <a:xfrm>
            <a:off x="629746" y="42885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  j.h</a:t>
            </a:r>
            <a:endParaRPr b="0" i="0" sz="700" u="none" cap="none" strike="noStrike">
              <a:solidFill>
                <a:schemeClr val="dk1"/>
              </a:solidFill>
              <a:latin typeface="Montserrat"/>
              <a:ea typeface="Montserrat"/>
              <a:cs typeface="Montserrat"/>
              <a:sym typeface="Montserrat"/>
            </a:endParaRPr>
          </a:p>
        </p:txBody>
      </p:sp>
      <p:sp>
        <p:nvSpPr>
          <p:cNvPr id="1735" name="Google Shape;1735;p14"/>
          <p:cNvSpPr/>
          <p:nvPr/>
        </p:nvSpPr>
        <p:spPr>
          <a:xfrm>
            <a:off x="296590" y="3332466"/>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Verdana"/>
                <a:ea typeface="Verdana"/>
                <a:cs typeface="Verdana"/>
                <a:sym typeface="Verdana"/>
              </a:rPr>
              <a:t>Asset</a:t>
            </a:r>
            <a:endParaRPr b="0" i="0" sz="600" u="none" cap="none" strike="noStrike">
              <a:solidFill>
                <a:srgbClr val="061333"/>
              </a:solidFill>
              <a:latin typeface="Calibri"/>
              <a:ea typeface="Calibri"/>
              <a:cs typeface="Calibri"/>
              <a:sym typeface="Calibri"/>
            </a:endParaRPr>
          </a:p>
        </p:txBody>
      </p:sp>
      <p:sp>
        <p:nvSpPr>
          <p:cNvPr id="1736" name="Google Shape;1736;p14"/>
          <p:cNvSpPr/>
          <p:nvPr/>
        </p:nvSpPr>
        <p:spPr>
          <a:xfrm>
            <a:off x="296590" y="3561066"/>
            <a:ext cx="210300" cy="210300"/>
          </a:xfrm>
          <a:prstGeom prst="ellipse">
            <a:avLst/>
          </a:prstGeom>
          <a:solidFill>
            <a:srgbClr val="F97C1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737" name="Google Shape;1737;p14"/>
          <p:cNvPicPr preferRelativeResize="0"/>
          <p:nvPr/>
        </p:nvPicPr>
        <p:blipFill rotWithShape="1">
          <a:blip r:embed="rId11">
            <a:alphaModFix/>
          </a:blip>
          <a:srcRect b="0" l="0" r="0" t="0"/>
          <a:stretch/>
        </p:blipFill>
        <p:spPr>
          <a:xfrm>
            <a:off x="349168" y="3613644"/>
            <a:ext cx="105156" cy="105156"/>
          </a:xfrm>
          <a:prstGeom prst="rect">
            <a:avLst/>
          </a:prstGeom>
          <a:noFill/>
          <a:ln>
            <a:noFill/>
          </a:ln>
        </p:spPr>
      </p:pic>
      <p:sp>
        <p:nvSpPr>
          <p:cNvPr id="1738" name="Google Shape;1738;p14"/>
          <p:cNvSpPr/>
          <p:nvPr/>
        </p:nvSpPr>
        <p:spPr>
          <a:xfrm>
            <a:off x="580054" y="3561066"/>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97C1B"/>
              </a:buClr>
              <a:buSzPts val="700"/>
              <a:buFont typeface="Verdana"/>
              <a:buNone/>
            </a:pPr>
            <a:r>
              <a:rPr b="1" i="0" lang="fr" sz="700" u="none" cap="none" strike="noStrike">
                <a:solidFill>
                  <a:srgbClr val="F97C1B"/>
                </a:solidFill>
                <a:latin typeface="Verdana"/>
                <a:ea typeface="Verdana"/>
                <a:cs typeface="Verdana"/>
                <a:sym typeface="Verdana"/>
              </a:rPr>
              <a:t>Saleforce</a:t>
            </a:r>
            <a:endParaRPr b="0" i="0" sz="700" u="none" cap="none" strike="noStrike">
              <a:solidFill>
                <a:srgbClr val="061333"/>
              </a:solidFill>
              <a:latin typeface="Calibri"/>
              <a:ea typeface="Calibri"/>
              <a:cs typeface="Calibri"/>
              <a:sym typeface="Calibri"/>
            </a:endParaRPr>
          </a:p>
        </p:txBody>
      </p:sp>
      <p:sp>
        <p:nvSpPr>
          <p:cNvPr id="1739" name="Google Shape;1739;p14"/>
          <p:cNvSpPr/>
          <p:nvPr/>
        </p:nvSpPr>
        <p:spPr>
          <a:xfrm>
            <a:off x="7183873" y="1630775"/>
            <a:ext cx="1702500" cy="5028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p14"/>
          <p:cNvSpPr/>
          <p:nvPr/>
        </p:nvSpPr>
        <p:spPr>
          <a:xfrm>
            <a:off x="7238725" y="1685625"/>
            <a:ext cx="1445700" cy="112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lang="fr" sz="700">
                <a:latin typeface="Montserrat"/>
                <a:ea typeface="Montserrat"/>
                <a:cs typeface="Montserrat"/>
                <a:sym typeface="Montserrat"/>
              </a:rPr>
              <a:t/>
            </a:r>
            <a:endParaRPr b="0" i="0" sz="700" u="none" cap="none" strike="noStrike">
              <a:solidFill>
                <a:srgbClr val="000000"/>
              </a:solidFill>
              <a:latin typeface="Montserrat"/>
              <a:ea typeface="Montserrat"/>
              <a:cs typeface="Montserrat"/>
              <a:sym typeface="Montserrat"/>
            </a:endParaRPr>
          </a:p>
        </p:txBody>
      </p:sp>
      <p:sp>
        <p:nvSpPr>
          <p:cNvPr id="1741" name="Google Shape;1741;p14"/>
          <p:cNvSpPr/>
          <p:nvPr/>
        </p:nvSpPr>
        <p:spPr>
          <a:xfrm>
            <a:off x="7266166" y="196910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100%</a:t>
            </a:r>
            <a:endParaRPr b="0" i="0" sz="500" u="none" cap="none" strike="noStrike">
              <a:solidFill>
                <a:srgbClr val="061333"/>
              </a:solidFill>
              <a:latin typeface="Montserrat"/>
              <a:ea typeface="Montserrat"/>
              <a:cs typeface="Montserrat"/>
              <a:sym typeface="Montserrat"/>
            </a:endParaRPr>
          </a:p>
        </p:txBody>
      </p:sp>
      <p:pic>
        <p:nvPicPr>
          <p:cNvPr descr="preencoded.png" id="1742" name="Google Shape;1742;p14"/>
          <p:cNvPicPr preferRelativeResize="0"/>
          <p:nvPr/>
        </p:nvPicPr>
        <p:blipFill rotWithShape="1">
          <a:blip r:embed="rId12">
            <a:alphaModFix/>
          </a:blip>
          <a:srcRect b="0" l="0" r="0" t="0"/>
          <a:stretch/>
        </p:blipFill>
        <p:spPr>
          <a:xfrm>
            <a:off x="8226395" y="2005676"/>
            <a:ext cx="82296" cy="82296"/>
          </a:xfrm>
          <a:prstGeom prst="rect">
            <a:avLst/>
          </a:prstGeom>
          <a:noFill/>
          <a:ln>
            <a:noFill/>
          </a:ln>
        </p:spPr>
      </p:pic>
      <p:sp>
        <p:nvSpPr>
          <p:cNvPr id="1743" name="Google Shape;1743;p14"/>
          <p:cNvSpPr/>
          <p:nvPr/>
        </p:nvSpPr>
        <p:spPr>
          <a:xfrm>
            <a:off x="8326977" y="1987400"/>
            <a:ext cx="5772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lang="fr" sz="700">
                <a:latin typeface="Montserrat"/>
                <a:ea typeface="Montserrat"/>
                <a:cs typeface="Montserrat"/>
                <a:sym typeface="Montserrat"/>
              </a:rPr>
              <a:t>– / – / —-</a:t>
            </a:r>
            <a:endParaRPr b="0" i="0" sz="700" u="none" cap="none" strike="noStrike">
              <a:solidFill>
                <a:srgbClr val="061333"/>
              </a:solidFill>
              <a:latin typeface="Montserrat"/>
              <a:ea typeface="Montserrat"/>
              <a:cs typeface="Montserrat"/>
              <a:sym typeface="Montserrat"/>
            </a:endParaRPr>
          </a:p>
        </p:txBody>
      </p:sp>
      <p:sp>
        <p:nvSpPr>
          <p:cNvPr id="1744" name="Google Shape;1744;p14"/>
          <p:cNvSpPr/>
          <p:nvPr/>
        </p:nvSpPr>
        <p:spPr>
          <a:xfrm>
            <a:off x="7183873" y="2225134"/>
            <a:ext cx="1702500" cy="5028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5" name="Google Shape;1745;p14"/>
          <p:cNvSpPr/>
          <p:nvPr/>
        </p:nvSpPr>
        <p:spPr>
          <a:xfrm>
            <a:off x="7238725" y="2279994"/>
            <a:ext cx="14457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lang="fr" sz="700">
                <a:latin typeface="Montserrat"/>
                <a:ea typeface="Montserrat"/>
                <a:cs typeface="Montserrat"/>
                <a:sym typeface="Montserrat"/>
              </a:rPr>
              <a:t/>
            </a:r>
            <a:endParaRPr b="0" i="0" sz="700" u="none" cap="none" strike="noStrike">
              <a:solidFill>
                <a:srgbClr val="000000"/>
              </a:solidFill>
              <a:latin typeface="Montserrat"/>
              <a:ea typeface="Montserrat"/>
              <a:cs typeface="Montserrat"/>
              <a:sym typeface="Montserrat"/>
            </a:endParaRPr>
          </a:p>
        </p:txBody>
      </p:sp>
      <p:sp>
        <p:nvSpPr>
          <p:cNvPr id="1746" name="Google Shape;1746;p14"/>
          <p:cNvSpPr/>
          <p:nvPr/>
        </p:nvSpPr>
        <p:spPr>
          <a:xfrm>
            <a:off x="7266166" y="256346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100%</a:t>
            </a:r>
            <a:endParaRPr b="0" i="0" sz="500" u="none" cap="none" strike="noStrike">
              <a:solidFill>
                <a:srgbClr val="061333"/>
              </a:solidFill>
              <a:latin typeface="Montserrat"/>
              <a:ea typeface="Montserrat"/>
              <a:cs typeface="Montserrat"/>
              <a:sym typeface="Montserrat"/>
            </a:endParaRPr>
          </a:p>
        </p:txBody>
      </p:sp>
      <p:pic>
        <p:nvPicPr>
          <p:cNvPr descr="preencoded.png" id="1747" name="Google Shape;1747;p14"/>
          <p:cNvPicPr preferRelativeResize="0"/>
          <p:nvPr/>
        </p:nvPicPr>
        <p:blipFill rotWithShape="1">
          <a:blip r:embed="rId12">
            <a:alphaModFix/>
          </a:blip>
          <a:srcRect b="0" l="0" r="0" t="0"/>
          <a:stretch/>
        </p:blipFill>
        <p:spPr>
          <a:xfrm>
            <a:off x="8226395" y="2600036"/>
            <a:ext cx="82296" cy="82296"/>
          </a:xfrm>
          <a:prstGeom prst="rect">
            <a:avLst/>
          </a:prstGeom>
          <a:noFill/>
          <a:ln>
            <a:noFill/>
          </a:ln>
        </p:spPr>
      </p:pic>
      <p:sp>
        <p:nvSpPr>
          <p:cNvPr id="1748" name="Google Shape;1748;p14"/>
          <p:cNvSpPr/>
          <p:nvPr/>
        </p:nvSpPr>
        <p:spPr>
          <a:xfrm>
            <a:off x="8326977" y="2581758"/>
            <a:ext cx="577200" cy="12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700"/>
              <a:buFont typeface="Verdana"/>
              <a:buNone/>
            </a:pPr>
            <a:r>
              <a:rPr lang="fr" sz="700">
                <a:solidFill>
                  <a:schemeClr val="accent2"/>
                </a:solidFill>
                <a:latin typeface="Montserrat"/>
                <a:ea typeface="Montserrat"/>
                <a:cs typeface="Montserrat"/>
                <a:sym typeface="Montserrat"/>
              </a:rPr>
              <a:t>– / – / —-</a:t>
            </a:r>
            <a:endParaRPr sz="7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00"/>
              <a:buFont typeface="Verdana"/>
              <a:buNone/>
            </a:pPr>
            <a:r>
              <a:t/>
            </a:r>
            <a:endParaRPr sz="700">
              <a:latin typeface="Montserrat"/>
              <a:ea typeface="Montserrat"/>
              <a:cs typeface="Montserrat"/>
              <a:sym typeface="Montserrat"/>
            </a:endParaRPr>
          </a:p>
        </p:txBody>
      </p:sp>
      <p:sp>
        <p:nvSpPr>
          <p:cNvPr id="1749" name="Google Shape;1749;p14"/>
          <p:cNvSpPr/>
          <p:nvPr/>
        </p:nvSpPr>
        <p:spPr>
          <a:xfrm>
            <a:off x="2244000" y="1364300"/>
            <a:ext cx="4639500" cy="594300"/>
          </a:xfrm>
          <a:prstGeom prst="roundRect">
            <a:avLst>
              <a:gd fmla="val 15385"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0" name="Google Shape;1750;p14"/>
          <p:cNvSpPr/>
          <p:nvPr/>
        </p:nvSpPr>
        <p:spPr>
          <a:xfrm>
            <a:off x="2362870" y="1423736"/>
            <a:ext cx="44349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Dernière mise à jour du projet postée par T</a:t>
            </a:r>
            <a:r>
              <a:rPr b="1" lang="fr" sz="700">
                <a:solidFill>
                  <a:srgbClr val="061333"/>
                </a:solidFill>
                <a:latin typeface="Montserrat"/>
                <a:ea typeface="Montserrat"/>
                <a:cs typeface="Montserrat"/>
                <a:sym typeface="Montserrat"/>
              </a:rPr>
              <a:t>P</a:t>
            </a:r>
            <a:r>
              <a:rPr b="1" i="0" lang="fr" sz="700" u="none" cap="none" strike="noStrike">
                <a:solidFill>
                  <a:srgbClr val="061333"/>
                </a:solidFill>
                <a:latin typeface="Montserrat"/>
                <a:ea typeface="Montserrat"/>
                <a:cs typeface="Montserrat"/>
                <a:sym typeface="Montserrat"/>
              </a:rPr>
              <a:t> 💚 à C'est compliqué le 26/10/2023</a:t>
            </a:r>
            <a:endParaRPr b="0" i="0" sz="700" u="none" cap="none" strike="noStrike">
              <a:solidFill>
                <a:srgbClr val="000000"/>
              </a:solidFill>
              <a:latin typeface="Montserrat"/>
              <a:ea typeface="Montserrat"/>
              <a:cs typeface="Montserrat"/>
              <a:sym typeface="Montserrat"/>
            </a:endParaRPr>
          </a:p>
        </p:txBody>
      </p:sp>
      <p:pic>
        <p:nvPicPr>
          <p:cNvPr descr="preencoded.png" id="1751" name="Google Shape;1751;p14"/>
          <p:cNvPicPr preferRelativeResize="0"/>
          <p:nvPr/>
        </p:nvPicPr>
        <p:blipFill rotWithShape="1">
          <a:blip r:embed="rId13">
            <a:alphaModFix/>
          </a:blip>
          <a:srcRect b="0" l="0" r="0" t="0"/>
          <a:stretch/>
        </p:blipFill>
        <p:spPr>
          <a:xfrm>
            <a:off x="2362870" y="1423736"/>
            <a:ext cx="124358" cy="124358"/>
          </a:xfrm>
          <a:prstGeom prst="rect">
            <a:avLst/>
          </a:prstGeom>
          <a:noFill/>
          <a:ln>
            <a:noFill/>
          </a:ln>
        </p:spPr>
      </p:pic>
      <p:sp>
        <p:nvSpPr>
          <p:cNvPr id="1752" name="Google Shape;1752;p14"/>
          <p:cNvSpPr/>
          <p:nvPr/>
        </p:nvSpPr>
        <p:spPr>
          <a:xfrm>
            <a:off x="2362870" y="1706616"/>
            <a:ext cx="4434900" cy="30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650">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50"/>
              <a:buFont typeface="Arial"/>
              <a:buNone/>
            </a:pPr>
            <a:r>
              <a:t/>
            </a:r>
            <a:endParaRPr sz="650">
              <a:solidFill>
                <a:srgbClr val="061333"/>
              </a:solidFill>
              <a:latin typeface="Montserrat"/>
              <a:ea typeface="Montserrat"/>
              <a:cs typeface="Montserrat"/>
              <a:sym typeface="Montserrat"/>
            </a:endParaRPr>
          </a:p>
        </p:txBody>
      </p:sp>
      <p:sp>
        <p:nvSpPr>
          <p:cNvPr id="1753" name="Google Shape;1753;p14"/>
          <p:cNvSpPr/>
          <p:nvPr/>
        </p:nvSpPr>
        <p:spPr>
          <a:xfrm>
            <a:off x="2244000" y="2004377"/>
            <a:ext cx="4639500" cy="594300"/>
          </a:xfrm>
          <a:prstGeom prst="roundRect">
            <a:avLst>
              <a:gd fmla="val 15385"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4" name="Google Shape;1754;p14"/>
          <p:cNvSpPr/>
          <p:nvPr/>
        </p:nvSpPr>
        <p:spPr>
          <a:xfrm>
            <a:off x="2362870" y="2063816"/>
            <a:ext cx="44349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Dernière décision à prendre </a:t>
            </a:r>
            <a:endParaRPr b="0" i="0" sz="700" u="none" cap="none" strike="noStrike">
              <a:solidFill>
                <a:srgbClr val="000000"/>
              </a:solidFill>
              <a:latin typeface="Montserrat"/>
              <a:ea typeface="Montserrat"/>
              <a:cs typeface="Montserrat"/>
              <a:sym typeface="Montserrat"/>
            </a:endParaRPr>
          </a:p>
        </p:txBody>
      </p:sp>
      <p:pic>
        <p:nvPicPr>
          <p:cNvPr descr="preencoded.png" id="1755" name="Google Shape;1755;p14"/>
          <p:cNvPicPr preferRelativeResize="0"/>
          <p:nvPr/>
        </p:nvPicPr>
        <p:blipFill rotWithShape="1">
          <a:blip r:embed="rId14">
            <a:alphaModFix/>
          </a:blip>
          <a:srcRect b="0" l="0" r="0" t="0"/>
          <a:stretch/>
        </p:blipFill>
        <p:spPr>
          <a:xfrm>
            <a:off x="2362870" y="2063816"/>
            <a:ext cx="124358" cy="124358"/>
          </a:xfrm>
          <a:prstGeom prst="rect">
            <a:avLst/>
          </a:prstGeom>
          <a:noFill/>
          <a:ln>
            <a:noFill/>
          </a:ln>
        </p:spPr>
      </p:pic>
      <p:sp>
        <p:nvSpPr>
          <p:cNvPr id="1756" name="Google Shape;1756;p14"/>
          <p:cNvSpPr/>
          <p:nvPr/>
        </p:nvSpPr>
        <p:spPr>
          <a:xfrm>
            <a:off x="2362870" y="2232980"/>
            <a:ext cx="4434900" cy="30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b="1" sz="650">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50"/>
              <a:buFont typeface="Verdana"/>
              <a:buNone/>
            </a:pPr>
            <a:r>
              <a:t/>
            </a:r>
            <a:endParaRPr b="1" sz="650">
              <a:solidFill>
                <a:srgbClr val="061333"/>
              </a:solidFill>
              <a:latin typeface="Montserrat"/>
              <a:ea typeface="Montserrat"/>
              <a:cs typeface="Montserrat"/>
              <a:sym typeface="Montserrat"/>
            </a:endParaRPr>
          </a:p>
        </p:txBody>
      </p:sp>
      <p:sp>
        <p:nvSpPr>
          <p:cNvPr id="1757" name="Google Shape;1757;p14"/>
          <p:cNvSpPr/>
          <p:nvPr/>
        </p:nvSpPr>
        <p:spPr>
          <a:xfrm>
            <a:off x="2244000" y="2644453"/>
            <a:ext cx="4639500" cy="594300"/>
          </a:xfrm>
          <a:prstGeom prst="roundRect">
            <a:avLst>
              <a:gd fmla="val 15385"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8" name="Google Shape;1758;p14"/>
          <p:cNvSpPr/>
          <p:nvPr/>
        </p:nvSpPr>
        <p:spPr>
          <a:xfrm>
            <a:off x="2362870" y="2703896"/>
            <a:ext cx="44349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Dernier changement de confiance : Pas confiant</a:t>
            </a:r>
            <a:endParaRPr b="0" i="0" sz="700" u="none" cap="none" strike="noStrike">
              <a:solidFill>
                <a:srgbClr val="000000"/>
              </a:solidFill>
              <a:latin typeface="Montserrat"/>
              <a:ea typeface="Montserrat"/>
              <a:cs typeface="Montserrat"/>
              <a:sym typeface="Montserrat"/>
            </a:endParaRPr>
          </a:p>
        </p:txBody>
      </p:sp>
      <p:pic>
        <p:nvPicPr>
          <p:cNvPr descr="preencoded.png" id="1759" name="Google Shape;1759;p14"/>
          <p:cNvPicPr preferRelativeResize="0"/>
          <p:nvPr/>
        </p:nvPicPr>
        <p:blipFill rotWithShape="1">
          <a:blip r:embed="rId15">
            <a:alphaModFix/>
          </a:blip>
          <a:srcRect b="0" l="0" r="0" t="0"/>
          <a:stretch/>
        </p:blipFill>
        <p:spPr>
          <a:xfrm>
            <a:off x="2362870" y="2703896"/>
            <a:ext cx="124358" cy="124358"/>
          </a:xfrm>
          <a:prstGeom prst="rect">
            <a:avLst/>
          </a:prstGeom>
          <a:noFill/>
          <a:ln>
            <a:noFill/>
          </a:ln>
        </p:spPr>
      </p:pic>
      <p:sp>
        <p:nvSpPr>
          <p:cNvPr id="1760" name="Google Shape;1760;p14"/>
          <p:cNvSpPr/>
          <p:nvPr/>
        </p:nvSpPr>
        <p:spPr>
          <a:xfrm>
            <a:off x="2362870" y="2873060"/>
            <a:ext cx="4434900" cy="30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650">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50"/>
              <a:buFont typeface="Arial"/>
              <a:buNone/>
            </a:pPr>
            <a:r>
              <a:t/>
            </a:r>
            <a:endParaRPr sz="650">
              <a:solidFill>
                <a:srgbClr val="061333"/>
              </a:solidFill>
              <a:latin typeface="Montserrat"/>
              <a:ea typeface="Montserrat"/>
              <a:cs typeface="Montserrat"/>
              <a:sym typeface="Montserrat"/>
            </a:endParaRPr>
          </a:p>
        </p:txBody>
      </p:sp>
      <p:sp>
        <p:nvSpPr>
          <p:cNvPr id="1761" name="Google Shape;1761;p14"/>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2</a:t>
            </a:r>
            <a:endParaRPr b="0" i="0" sz="850" u="none" cap="none" strike="noStrike">
              <a:solidFill>
                <a:srgbClr val="26553F"/>
              </a:solidFill>
              <a:latin typeface="Montserrat"/>
              <a:ea typeface="Montserrat"/>
              <a:cs typeface="Montserrat"/>
              <a:sym typeface="Montserrat"/>
            </a:endParaRPr>
          </a:p>
        </p:txBody>
      </p:sp>
      <p:sp>
        <p:nvSpPr>
          <p:cNvPr id="1762" name="Google Shape;1762;p14"/>
          <p:cNvSpPr/>
          <p:nvPr/>
        </p:nvSpPr>
        <p:spPr>
          <a:xfrm>
            <a:off x="616933" y="46752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1763" name="Google Shape;1763;p14"/>
          <p:cNvSpPr/>
          <p:nvPr/>
        </p:nvSpPr>
        <p:spPr>
          <a:xfrm>
            <a:off x="268313" y="4693402"/>
            <a:ext cx="274200" cy="2742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8" name="Shape 1768"/>
        <p:cNvGrpSpPr/>
        <p:nvPr/>
      </p:nvGrpSpPr>
      <p:grpSpPr>
        <a:xfrm>
          <a:off x="0" y="0"/>
          <a:ext cx="0" cy="0"/>
          <a:chOff x="0" y="0"/>
          <a:chExt cx="0" cy="0"/>
        </a:xfrm>
      </p:grpSpPr>
      <p:sp>
        <p:nvSpPr>
          <p:cNvPr id="1769" name="Google Shape;1769;p15"/>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Top contributeurs</a:t>
            </a:r>
            <a:endParaRPr b="1" i="0" sz="850" u="none" cap="none" strike="noStrike">
              <a:solidFill>
                <a:srgbClr val="061333"/>
              </a:solidFill>
              <a:latin typeface="Montserrat"/>
              <a:ea typeface="Montserrat"/>
              <a:cs typeface="Montserrat"/>
              <a:sym typeface="Montserrat"/>
            </a:endParaRPr>
          </a:p>
        </p:txBody>
      </p:sp>
      <p:sp>
        <p:nvSpPr>
          <p:cNvPr id="1770" name="Google Shape;1770;p15"/>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Le timing du projet</a:t>
            </a:r>
            <a:endParaRPr b="1" i="0" sz="850" u="none" cap="none" strike="noStrike">
              <a:solidFill>
                <a:srgbClr val="061333"/>
              </a:solidFill>
              <a:latin typeface="Montserrat"/>
              <a:ea typeface="Montserrat"/>
              <a:cs typeface="Montserrat"/>
              <a:sym typeface="Montserrat"/>
            </a:endParaRPr>
          </a:p>
        </p:txBody>
      </p:sp>
      <p:sp>
        <p:nvSpPr>
          <p:cNvPr id="1771" name="Google Shape;1771;p15"/>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772" name="Google Shape;1772;p15"/>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773" name="Google Shape;1773;p15"/>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4" name="Google Shape;1774;p15"/>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5" name="Google Shape;1775;p15"/>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pic>
        <p:nvPicPr>
          <p:cNvPr descr="preencoded.png" id="1776" name="Google Shape;1776;p15"/>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1777" name="Google Shape;1777;p15"/>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1778" name="Google Shape;1778;p15"/>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9" name="Google Shape;1779;p15"/>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1780" name="Google Shape;1780;p15"/>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781" name="Google Shape;1781;p15"/>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82" name="Google Shape;1782;p15"/>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1783" name="Google Shape;1783;p15"/>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784" name="Google Shape;1784;p15"/>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785" name="Google Shape;1785;p15"/>
          <p:cNvGrpSpPr/>
          <p:nvPr/>
        </p:nvGrpSpPr>
        <p:grpSpPr>
          <a:xfrm>
            <a:off x="222132" y="1018782"/>
            <a:ext cx="6224363" cy="112910"/>
            <a:chOff x="2566941" y="2009775"/>
            <a:chExt cx="7822500" cy="141900"/>
          </a:xfrm>
        </p:grpSpPr>
        <p:sp>
          <p:nvSpPr>
            <p:cNvPr id="1786" name="Google Shape;1786;p15"/>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7" name="Google Shape;1787;p15"/>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788" name="Google Shape;1788;p15"/>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789" name="Google Shape;1789;p15"/>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790" name="Google Shape;1790;p15"/>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791" name="Google Shape;1791;p15"/>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792" name="Google Shape;1792;p15"/>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793" name="Google Shape;1793;p15"/>
          <p:cNvSpPr/>
          <p:nvPr/>
        </p:nvSpPr>
        <p:spPr>
          <a:xfrm>
            <a:off x="5211582"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794" name="Google Shape;1794;p15"/>
          <p:cNvPicPr preferRelativeResize="0"/>
          <p:nvPr/>
        </p:nvPicPr>
        <p:blipFill rotWithShape="1">
          <a:blip r:embed="rId5">
            <a:alphaModFix/>
          </a:blip>
          <a:srcRect b="0" l="0" r="0" t="0"/>
          <a:stretch/>
        </p:blipFill>
        <p:spPr>
          <a:xfrm>
            <a:off x="3283108" y="226509"/>
            <a:ext cx="164592" cy="164592"/>
          </a:xfrm>
          <a:prstGeom prst="rect">
            <a:avLst/>
          </a:prstGeom>
          <a:noFill/>
          <a:ln>
            <a:noFill/>
          </a:ln>
        </p:spPr>
      </p:pic>
      <p:pic>
        <p:nvPicPr>
          <p:cNvPr descr="preencoded.png" id="1795" name="Google Shape;1795;p15"/>
          <p:cNvPicPr preferRelativeResize="0"/>
          <p:nvPr/>
        </p:nvPicPr>
        <p:blipFill rotWithShape="1">
          <a:blip r:embed="rId6">
            <a:alphaModFix/>
          </a:blip>
          <a:srcRect b="0" l="0" r="0" t="0"/>
          <a:stretch/>
        </p:blipFill>
        <p:spPr>
          <a:xfrm>
            <a:off x="4247375" y="226499"/>
            <a:ext cx="164592" cy="164592"/>
          </a:xfrm>
          <a:prstGeom prst="rect">
            <a:avLst/>
          </a:prstGeom>
          <a:noFill/>
          <a:ln>
            <a:noFill/>
          </a:ln>
        </p:spPr>
      </p:pic>
      <p:pic>
        <p:nvPicPr>
          <p:cNvPr id="1796" name="Google Shape;1796;p15"/>
          <p:cNvPicPr preferRelativeResize="0"/>
          <p:nvPr/>
        </p:nvPicPr>
        <p:blipFill rotWithShape="1">
          <a:blip r:embed="rId7">
            <a:alphaModFix/>
          </a:blip>
          <a:srcRect b="0" l="0" r="10" t="0"/>
          <a:stretch/>
        </p:blipFill>
        <p:spPr>
          <a:xfrm>
            <a:off x="5266950" y="226490"/>
            <a:ext cx="174875" cy="164600"/>
          </a:xfrm>
          <a:prstGeom prst="rect">
            <a:avLst/>
          </a:prstGeom>
          <a:noFill/>
          <a:ln>
            <a:noFill/>
          </a:ln>
        </p:spPr>
      </p:pic>
      <p:sp>
        <p:nvSpPr>
          <p:cNvPr id="1797" name="Google Shape;1797;p15"/>
          <p:cNvSpPr/>
          <p:nvPr/>
        </p:nvSpPr>
        <p:spPr>
          <a:xfrm>
            <a:off x="285920" y="172902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798" name="Google Shape;1798;p15"/>
          <p:cNvPicPr preferRelativeResize="0"/>
          <p:nvPr/>
        </p:nvPicPr>
        <p:blipFill rotWithShape="1">
          <a:blip r:embed="rId8">
            <a:alphaModFix/>
          </a:blip>
          <a:srcRect b="0" l="0" r="0" t="0"/>
          <a:stretch/>
        </p:blipFill>
        <p:spPr>
          <a:xfrm>
            <a:off x="359072" y="1802175"/>
            <a:ext cx="169164" cy="169164"/>
          </a:xfrm>
          <a:prstGeom prst="rect">
            <a:avLst/>
          </a:prstGeom>
          <a:noFill/>
          <a:ln>
            <a:noFill/>
          </a:ln>
        </p:spPr>
      </p:pic>
      <p:sp>
        <p:nvSpPr>
          <p:cNvPr id="1799" name="Google Shape;1799;p15"/>
          <p:cNvSpPr/>
          <p:nvPr/>
        </p:nvSpPr>
        <p:spPr>
          <a:xfrm>
            <a:off x="674540" y="1729023"/>
            <a:ext cx="10743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800"/>
              <a:buFont typeface="Verdana"/>
              <a:buNone/>
            </a:pPr>
            <a:r>
              <a:rPr b="1" i="0" lang="fr" sz="800" u="none" cap="none" strike="noStrike">
                <a:solidFill>
                  <a:srgbClr val="061333"/>
                </a:solidFill>
                <a:latin typeface="Montserrat"/>
                <a:ea typeface="Montserrat"/>
                <a:cs typeface="Montserrat"/>
                <a:sym typeface="Montserrat"/>
              </a:rPr>
              <a:t>Jours d’avance</a:t>
            </a:r>
            <a:endParaRPr b="0" i="0" sz="8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0 jours</a:t>
            </a:r>
            <a:endParaRPr b="0" i="0" sz="800" u="none" cap="none" strike="noStrike">
              <a:solidFill>
                <a:srgbClr val="061333"/>
              </a:solidFill>
              <a:latin typeface="Montserrat"/>
              <a:ea typeface="Montserrat"/>
              <a:cs typeface="Montserrat"/>
              <a:sym typeface="Montserrat"/>
            </a:endParaRPr>
          </a:p>
        </p:txBody>
      </p:sp>
      <p:sp>
        <p:nvSpPr>
          <p:cNvPr id="1800" name="Google Shape;1800;p15"/>
          <p:cNvSpPr/>
          <p:nvPr/>
        </p:nvSpPr>
        <p:spPr>
          <a:xfrm>
            <a:off x="194480" y="2186223"/>
            <a:ext cx="1645800" cy="1687200"/>
          </a:xfrm>
          <a:prstGeom prst="roundRect">
            <a:avLst>
              <a:gd fmla="val 5556"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Le coût du projet</a:t>
            </a:r>
            <a:endParaRPr b="0" i="0" sz="850" u="none" cap="none" strike="noStrike">
              <a:solidFill>
                <a:srgbClr val="061333"/>
              </a:solidFill>
              <a:latin typeface="Montserrat"/>
              <a:ea typeface="Montserrat"/>
              <a:cs typeface="Montserrat"/>
              <a:sym typeface="Montserrat"/>
            </a:endParaRPr>
          </a:p>
        </p:txBody>
      </p:sp>
      <p:sp>
        <p:nvSpPr>
          <p:cNvPr id="1801" name="Google Shape;1801;p15"/>
          <p:cNvSpPr/>
          <p:nvPr/>
        </p:nvSpPr>
        <p:spPr>
          <a:xfrm>
            <a:off x="285920" y="2369103"/>
            <a:ext cx="1463100" cy="571500"/>
          </a:xfrm>
          <a:prstGeom prst="roundRect">
            <a:avLst>
              <a:gd fmla="val 16000" name="adj"/>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1802" name="Google Shape;1802;p15"/>
          <p:cNvSpPr/>
          <p:nvPr/>
        </p:nvSpPr>
        <p:spPr>
          <a:xfrm>
            <a:off x="285920" y="246054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03" name="Google Shape;1803;p15"/>
          <p:cNvPicPr preferRelativeResize="0"/>
          <p:nvPr/>
        </p:nvPicPr>
        <p:blipFill rotWithShape="1">
          <a:blip r:embed="rId9">
            <a:alphaModFix/>
          </a:blip>
          <a:srcRect b="0" l="0" r="0" t="0"/>
          <a:stretch/>
        </p:blipFill>
        <p:spPr>
          <a:xfrm>
            <a:off x="359072" y="2533695"/>
            <a:ext cx="169164" cy="169164"/>
          </a:xfrm>
          <a:prstGeom prst="rect">
            <a:avLst/>
          </a:prstGeom>
          <a:noFill/>
          <a:ln>
            <a:noFill/>
          </a:ln>
        </p:spPr>
      </p:pic>
      <p:sp>
        <p:nvSpPr>
          <p:cNvPr id="1804" name="Google Shape;1804;p15"/>
          <p:cNvSpPr/>
          <p:nvPr/>
        </p:nvSpPr>
        <p:spPr>
          <a:xfrm>
            <a:off x="674553" y="2460550"/>
            <a:ext cx="13716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Budget Capex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Métrique pas disponible</a:t>
            </a:r>
            <a:endParaRPr b="0" i="0" sz="700" u="none" cap="none" strike="noStrike">
              <a:solidFill>
                <a:srgbClr val="061333"/>
              </a:solidFill>
              <a:latin typeface="Montserrat"/>
              <a:ea typeface="Montserrat"/>
              <a:cs typeface="Montserrat"/>
              <a:sym typeface="Montserrat"/>
            </a:endParaRPr>
          </a:p>
        </p:txBody>
      </p:sp>
      <p:sp>
        <p:nvSpPr>
          <p:cNvPr id="1805" name="Google Shape;1805;p15"/>
          <p:cNvSpPr/>
          <p:nvPr/>
        </p:nvSpPr>
        <p:spPr>
          <a:xfrm>
            <a:off x="285920" y="294060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06" name="Google Shape;1806;p15"/>
          <p:cNvPicPr preferRelativeResize="0"/>
          <p:nvPr/>
        </p:nvPicPr>
        <p:blipFill rotWithShape="1">
          <a:blip r:embed="rId10">
            <a:alphaModFix/>
          </a:blip>
          <a:srcRect b="0" l="0" r="0" t="0"/>
          <a:stretch/>
        </p:blipFill>
        <p:spPr>
          <a:xfrm>
            <a:off x="359072" y="3013755"/>
            <a:ext cx="169164" cy="169164"/>
          </a:xfrm>
          <a:prstGeom prst="rect">
            <a:avLst/>
          </a:prstGeom>
          <a:noFill/>
          <a:ln>
            <a:noFill/>
          </a:ln>
        </p:spPr>
      </p:pic>
      <p:sp>
        <p:nvSpPr>
          <p:cNvPr id="1807" name="Google Shape;1807;p15"/>
          <p:cNvSpPr/>
          <p:nvPr/>
        </p:nvSpPr>
        <p:spPr>
          <a:xfrm>
            <a:off x="674553" y="2940604"/>
            <a:ext cx="13716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Budget Opex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Métrique pas disponible</a:t>
            </a:r>
            <a:endParaRPr b="0" i="0" sz="700" u="none" cap="none" strike="noStrike">
              <a:solidFill>
                <a:srgbClr val="061333"/>
              </a:solidFill>
              <a:latin typeface="Montserrat"/>
              <a:ea typeface="Montserrat"/>
              <a:cs typeface="Montserrat"/>
              <a:sym typeface="Montserrat"/>
            </a:endParaRPr>
          </a:p>
        </p:txBody>
      </p:sp>
      <p:sp>
        <p:nvSpPr>
          <p:cNvPr id="1808" name="Google Shape;1808;p15"/>
          <p:cNvSpPr/>
          <p:nvPr/>
        </p:nvSpPr>
        <p:spPr>
          <a:xfrm>
            <a:off x="285920" y="342066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09" name="Google Shape;1809;p15"/>
          <p:cNvPicPr preferRelativeResize="0"/>
          <p:nvPr/>
        </p:nvPicPr>
        <p:blipFill rotWithShape="1">
          <a:blip r:embed="rId11">
            <a:alphaModFix/>
          </a:blip>
          <a:srcRect b="0" l="0" r="0" t="0"/>
          <a:stretch/>
        </p:blipFill>
        <p:spPr>
          <a:xfrm>
            <a:off x="359072" y="3493815"/>
            <a:ext cx="169164" cy="169164"/>
          </a:xfrm>
          <a:prstGeom prst="rect">
            <a:avLst/>
          </a:prstGeom>
          <a:noFill/>
          <a:ln>
            <a:noFill/>
          </a:ln>
        </p:spPr>
      </p:pic>
      <p:sp>
        <p:nvSpPr>
          <p:cNvPr id="1810" name="Google Shape;1810;p15"/>
          <p:cNvSpPr/>
          <p:nvPr/>
        </p:nvSpPr>
        <p:spPr>
          <a:xfrm>
            <a:off x="674540" y="3420663"/>
            <a:ext cx="10743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lang="fr" sz="700">
                <a:solidFill>
                  <a:srgbClr val="9BA0AD"/>
                </a:solidFill>
                <a:latin typeface="Montserrat"/>
                <a:ea typeface="Montserrat"/>
                <a:cs typeface="Montserrat"/>
                <a:sym typeface="Montserrat"/>
              </a:rPr>
              <a:t>–</a:t>
            </a:r>
            <a:r>
              <a:rPr b="0" i="0" lang="fr" sz="700" u="none" cap="none" strike="noStrike">
                <a:solidFill>
                  <a:srgbClr val="9BA0AD"/>
                </a:solidFill>
                <a:latin typeface="Montserrat"/>
                <a:ea typeface="Montserrat"/>
                <a:cs typeface="Montserrat"/>
                <a:sym typeface="Montserrat"/>
              </a:rPr>
              <a:t>/ </a:t>
            </a:r>
            <a:r>
              <a:rPr lang="fr" sz="700">
                <a:solidFill>
                  <a:srgbClr val="9BA0AD"/>
                </a:solidFill>
                <a:latin typeface="Montserrat"/>
                <a:ea typeface="Montserrat"/>
                <a:cs typeface="Montserrat"/>
                <a:sym typeface="Montserrat"/>
              </a:rPr>
              <a:t>–</a:t>
            </a:r>
            <a:endParaRPr b="0" i="0" sz="700" u="none" cap="none" strike="noStrike">
              <a:solidFill>
                <a:srgbClr val="061333"/>
              </a:solidFill>
              <a:latin typeface="Montserrat"/>
              <a:ea typeface="Montserrat"/>
              <a:cs typeface="Montserrat"/>
              <a:sym typeface="Montserrat"/>
            </a:endParaRPr>
          </a:p>
        </p:txBody>
      </p:sp>
      <p:sp>
        <p:nvSpPr>
          <p:cNvPr id="1811" name="Google Shape;1811;p15"/>
          <p:cNvSpPr/>
          <p:nvPr/>
        </p:nvSpPr>
        <p:spPr>
          <a:xfrm>
            <a:off x="194480" y="3946443"/>
            <a:ext cx="1645800" cy="681300"/>
          </a:xfrm>
          <a:prstGeom prst="roundRect">
            <a:avLst>
              <a:gd fmla="val 13423"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00"/>
              <a:buFont typeface="Verdana"/>
              <a:buNone/>
            </a:pPr>
            <a:r>
              <a:rPr b="1" i="0" lang="fr" sz="800" u="none" cap="none" strike="noStrike">
                <a:solidFill>
                  <a:srgbClr val="061333"/>
                </a:solidFill>
                <a:latin typeface="Montserrat"/>
                <a:ea typeface="Montserrat"/>
                <a:cs typeface="Montserrat"/>
                <a:sym typeface="Montserrat"/>
              </a:rPr>
              <a:t>Engagement sur le projet</a:t>
            </a:r>
            <a:endParaRPr b="0" i="0" sz="800" u="none" cap="none" strike="noStrike">
              <a:solidFill>
                <a:srgbClr val="061333"/>
              </a:solidFill>
              <a:latin typeface="Montserrat"/>
              <a:ea typeface="Montserrat"/>
              <a:cs typeface="Montserrat"/>
              <a:sym typeface="Montserrat"/>
            </a:endParaRPr>
          </a:p>
        </p:txBody>
      </p:sp>
      <p:sp>
        <p:nvSpPr>
          <p:cNvPr id="1812" name="Google Shape;1812;p15"/>
          <p:cNvSpPr/>
          <p:nvPr/>
        </p:nvSpPr>
        <p:spPr>
          <a:xfrm>
            <a:off x="285920" y="4147611"/>
            <a:ext cx="1463100" cy="571500"/>
          </a:xfrm>
          <a:prstGeom prst="roundRect">
            <a:avLst>
              <a:gd fmla="val 16000" name="adj"/>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1813" name="Google Shape;1813;p15"/>
          <p:cNvSpPr/>
          <p:nvPr/>
        </p:nvSpPr>
        <p:spPr>
          <a:xfrm>
            <a:off x="285920" y="4239051"/>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14" name="Google Shape;1814;p15"/>
          <p:cNvPicPr preferRelativeResize="0"/>
          <p:nvPr/>
        </p:nvPicPr>
        <p:blipFill rotWithShape="1">
          <a:blip r:embed="rId12">
            <a:alphaModFix/>
          </a:blip>
          <a:srcRect b="0" l="0" r="0" t="0"/>
          <a:stretch/>
        </p:blipFill>
        <p:spPr>
          <a:xfrm>
            <a:off x="359072" y="4312203"/>
            <a:ext cx="169164" cy="169164"/>
          </a:xfrm>
          <a:prstGeom prst="rect">
            <a:avLst/>
          </a:prstGeom>
          <a:noFill/>
          <a:ln>
            <a:noFill/>
          </a:ln>
        </p:spPr>
      </p:pic>
      <p:sp>
        <p:nvSpPr>
          <p:cNvPr id="1815" name="Google Shape;1815;p15"/>
          <p:cNvSpPr/>
          <p:nvPr/>
        </p:nvSpPr>
        <p:spPr>
          <a:xfrm>
            <a:off x="285920" y="172902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6" name="Google Shape;1816;p15"/>
          <p:cNvSpPr/>
          <p:nvPr/>
        </p:nvSpPr>
        <p:spPr>
          <a:xfrm>
            <a:off x="674551" y="4239050"/>
            <a:ext cx="12060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Décisions prises dans les temps</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100%</a:t>
            </a:r>
            <a:endParaRPr b="0" i="0" sz="700" u="none" cap="none" strike="noStrike">
              <a:solidFill>
                <a:srgbClr val="061333"/>
              </a:solidFill>
              <a:latin typeface="Montserrat"/>
              <a:ea typeface="Montserrat"/>
              <a:cs typeface="Montserrat"/>
              <a:sym typeface="Montserrat"/>
            </a:endParaRPr>
          </a:p>
        </p:txBody>
      </p:sp>
      <p:sp>
        <p:nvSpPr>
          <p:cNvPr id="1817" name="Google Shape;1817;p15"/>
          <p:cNvSpPr/>
          <p:nvPr/>
        </p:nvSpPr>
        <p:spPr>
          <a:xfrm>
            <a:off x="285920" y="246054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18" name="Google Shape;1818;p15"/>
          <p:cNvPicPr preferRelativeResize="0"/>
          <p:nvPr/>
        </p:nvPicPr>
        <p:blipFill rotWithShape="1">
          <a:blip r:embed="rId13">
            <a:alphaModFix/>
          </a:blip>
          <a:srcRect b="0" l="0" r="0" t="0"/>
          <a:stretch/>
        </p:blipFill>
        <p:spPr>
          <a:xfrm>
            <a:off x="359072" y="2533695"/>
            <a:ext cx="169164" cy="169164"/>
          </a:xfrm>
          <a:prstGeom prst="rect">
            <a:avLst/>
          </a:prstGeom>
          <a:noFill/>
          <a:ln>
            <a:noFill/>
          </a:ln>
        </p:spPr>
      </p:pic>
      <p:sp>
        <p:nvSpPr>
          <p:cNvPr id="1819" name="Google Shape;1819;p15"/>
          <p:cNvSpPr/>
          <p:nvPr/>
        </p:nvSpPr>
        <p:spPr>
          <a:xfrm>
            <a:off x="285920" y="294060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20" name="Google Shape;1820;p15"/>
          <p:cNvPicPr preferRelativeResize="0"/>
          <p:nvPr/>
        </p:nvPicPr>
        <p:blipFill rotWithShape="1">
          <a:blip r:embed="rId14">
            <a:alphaModFix/>
          </a:blip>
          <a:srcRect b="0" l="0" r="0" t="0"/>
          <a:stretch/>
        </p:blipFill>
        <p:spPr>
          <a:xfrm>
            <a:off x="359072" y="3013755"/>
            <a:ext cx="169164" cy="169164"/>
          </a:xfrm>
          <a:prstGeom prst="rect">
            <a:avLst/>
          </a:prstGeom>
          <a:noFill/>
          <a:ln>
            <a:noFill/>
          </a:ln>
        </p:spPr>
      </p:pic>
      <p:sp>
        <p:nvSpPr>
          <p:cNvPr id="1821" name="Google Shape;1821;p15"/>
          <p:cNvSpPr/>
          <p:nvPr/>
        </p:nvSpPr>
        <p:spPr>
          <a:xfrm>
            <a:off x="285920" y="342066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2" name="Google Shape;1822;p15"/>
          <p:cNvSpPr/>
          <p:nvPr/>
        </p:nvSpPr>
        <p:spPr>
          <a:xfrm>
            <a:off x="285920" y="4239051"/>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23" name="Google Shape;1823;p15"/>
          <p:cNvPicPr preferRelativeResize="0"/>
          <p:nvPr/>
        </p:nvPicPr>
        <p:blipFill rotWithShape="1">
          <a:blip r:embed="rId15">
            <a:alphaModFix/>
          </a:blip>
          <a:srcRect b="0" l="0" r="0" t="0"/>
          <a:stretch/>
        </p:blipFill>
        <p:spPr>
          <a:xfrm>
            <a:off x="359072" y="4312203"/>
            <a:ext cx="169164" cy="169164"/>
          </a:xfrm>
          <a:prstGeom prst="rect">
            <a:avLst/>
          </a:prstGeom>
          <a:noFill/>
          <a:ln>
            <a:noFill/>
          </a:ln>
        </p:spPr>
      </p:pic>
      <p:pic>
        <p:nvPicPr>
          <p:cNvPr id="1824" name="Google Shape;1824;p15"/>
          <p:cNvPicPr preferRelativeResize="0"/>
          <p:nvPr/>
        </p:nvPicPr>
        <p:blipFill rotWithShape="1">
          <a:blip r:embed="rId16">
            <a:alphaModFix/>
          </a:blip>
          <a:srcRect b="0" l="0" r="0" t="0"/>
          <a:stretch/>
        </p:blipFill>
        <p:spPr>
          <a:xfrm>
            <a:off x="349201" y="1780885"/>
            <a:ext cx="188904" cy="188909"/>
          </a:xfrm>
          <a:prstGeom prst="rect">
            <a:avLst/>
          </a:prstGeom>
          <a:noFill/>
          <a:ln>
            <a:noFill/>
          </a:ln>
        </p:spPr>
      </p:pic>
      <p:pic>
        <p:nvPicPr>
          <p:cNvPr id="1825" name="Google Shape;1825;p15"/>
          <p:cNvPicPr preferRelativeResize="0"/>
          <p:nvPr/>
        </p:nvPicPr>
        <p:blipFill rotWithShape="1">
          <a:blip r:embed="rId17">
            <a:alphaModFix/>
          </a:blip>
          <a:srcRect b="0" l="0" r="0" t="0"/>
          <a:stretch/>
        </p:blipFill>
        <p:spPr>
          <a:xfrm>
            <a:off x="349205" y="3487657"/>
            <a:ext cx="188904" cy="188909"/>
          </a:xfrm>
          <a:prstGeom prst="rect">
            <a:avLst/>
          </a:prstGeom>
          <a:noFill/>
          <a:ln>
            <a:noFill/>
          </a:ln>
        </p:spPr>
      </p:pic>
      <p:sp>
        <p:nvSpPr>
          <p:cNvPr id="1826" name="Google Shape;1826;p15"/>
          <p:cNvSpPr/>
          <p:nvPr/>
        </p:nvSpPr>
        <p:spPr>
          <a:xfrm>
            <a:off x="2281500" y="1759370"/>
            <a:ext cx="4581000" cy="5028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7" name="Google Shape;1827;p15"/>
          <p:cNvSpPr/>
          <p:nvPr/>
        </p:nvSpPr>
        <p:spPr>
          <a:xfrm>
            <a:off x="2400360" y="1818813"/>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Retour épinglé: À garder</a:t>
            </a:r>
            <a:endParaRPr b="0" i="0" sz="700" u="none" cap="none" strike="noStrike">
              <a:solidFill>
                <a:srgbClr val="000000"/>
              </a:solidFill>
              <a:latin typeface="Montserrat"/>
              <a:ea typeface="Montserrat"/>
              <a:cs typeface="Montserrat"/>
              <a:sym typeface="Montserrat"/>
            </a:endParaRPr>
          </a:p>
        </p:txBody>
      </p:sp>
      <p:pic>
        <p:nvPicPr>
          <p:cNvPr descr="preencoded.png" id="1828" name="Google Shape;1828;p15"/>
          <p:cNvPicPr preferRelativeResize="0"/>
          <p:nvPr/>
        </p:nvPicPr>
        <p:blipFill rotWithShape="1">
          <a:blip r:embed="rId18">
            <a:alphaModFix/>
          </a:blip>
          <a:srcRect b="0" l="0" r="0" t="0"/>
          <a:stretch/>
        </p:blipFill>
        <p:spPr>
          <a:xfrm>
            <a:off x="2400360" y="1818813"/>
            <a:ext cx="124358" cy="124358"/>
          </a:xfrm>
          <a:prstGeom prst="rect">
            <a:avLst/>
          </a:prstGeom>
          <a:noFill/>
          <a:ln>
            <a:noFill/>
          </a:ln>
        </p:spPr>
      </p:pic>
      <p:sp>
        <p:nvSpPr>
          <p:cNvPr id="1829" name="Google Shape;1829;p15"/>
          <p:cNvSpPr/>
          <p:nvPr/>
        </p:nvSpPr>
        <p:spPr>
          <a:xfrm>
            <a:off x="2400350" y="1987971"/>
            <a:ext cx="4343400" cy="27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650">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650"/>
              <a:buFont typeface="Arial"/>
              <a:buNone/>
            </a:pPr>
            <a:r>
              <a:t/>
            </a:r>
            <a:endParaRPr sz="650">
              <a:solidFill>
                <a:srgbClr val="061333"/>
              </a:solidFill>
              <a:latin typeface="Montserrat"/>
              <a:ea typeface="Montserrat"/>
              <a:cs typeface="Montserrat"/>
              <a:sym typeface="Montserrat"/>
            </a:endParaRPr>
          </a:p>
        </p:txBody>
      </p:sp>
      <p:sp>
        <p:nvSpPr>
          <p:cNvPr id="1830" name="Google Shape;1830;p15"/>
          <p:cNvSpPr/>
          <p:nvPr/>
        </p:nvSpPr>
        <p:spPr>
          <a:xfrm>
            <a:off x="2281500" y="2371264"/>
            <a:ext cx="4581000" cy="5715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1" name="Google Shape;1831;p15"/>
          <p:cNvSpPr/>
          <p:nvPr/>
        </p:nvSpPr>
        <p:spPr>
          <a:xfrm>
            <a:off x="2400360" y="2430699"/>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Retour épinglé: À commencer</a:t>
            </a:r>
            <a:endParaRPr b="0" i="0" sz="700" u="none" cap="none" strike="noStrike">
              <a:solidFill>
                <a:srgbClr val="000000"/>
              </a:solidFill>
              <a:latin typeface="Montserrat"/>
              <a:ea typeface="Montserrat"/>
              <a:cs typeface="Montserrat"/>
              <a:sym typeface="Montserrat"/>
            </a:endParaRPr>
          </a:p>
        </p:txBody>
      </p:sp>
      <p:pic>
        <p:nvPicPr>
          <p:cNvPr descr="preencoded.png" id="1832" name="Google Shape;1832;p15"/>
          <p:cNvPicPr preferRelativeResize="0"/>
          <p:nvPr/>
        </p:nvPicPr>
        <p:blipFill rotWithShape="1">
          <a:blip r:embed="rId19">
            <a:alphaModFix/>
          </a:blip>
          <a:srcRect b="0" l="0" r="0" t="0"/>
          <a:stretch/>
        </p:blipFill>
        <p:spPr>
          <a:xfrm>
            <a:off x="2400352" y="2430693"/>
            <a:ext cx="101900" cy="124357"/>
          </a:xfrm>
          <a:prstGeom prst="rect">
            <a:avLst/>
          </a:prstGeom>
          <a:noFill/>
          <a:ln>
            <a:noFill/>
          </a:ln>
        </p:spPr>
      </p:pic>
      <p:sp>
        <p:nvSpPr>
          <p:cNvPr id="1833" name="Google Shape;1833;p15"/>
          <p:cNvSpPr/>
          <p:nvPr/>
        </p:nvSpPr>
        <p:spPr>
          <a:xfrm>
            <a:off x="2400350" y="2599864"/>
            <a:ext cx="4343400" cy="27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1834" name="Google Shape;1834;p15"/>
          <p:cNvSpPr/>
          <p:nvPr/>
        </p:nvSpPr>
        <p:spPr>
          <a:xfrm>
            <a:off x="2281500" y="1371175"/>
            <a:ext cx="4581000" cy="2742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5" name="Google Shape;1835;p15"/>
          <p:cNvSpPr/>
          <p:nvPr/>
        </p:nvSpPr>
        <p:spPr>
          <a:xfrm>
            <a:off x="2411968" y="1399025"/>
            <a:ext cx="537600" cy="228600"/>
          </a:xfrm>
          <a:prstGeom prst="roundRect">
            <a:avLst>
              <a:gd fmla="val 23524" name="adj"/>
            </a:avLst>
          </a:prstGeom>
          <a:solidFill>
            <a:srgbClr val="E6E9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6" name="Google Shape;1836;p15"/>
          <p:cNvSpPr txBox="1"/>
          <p:nvPr/>
        </p:nvSpPr>
        <p:spPr>
          <a:xfrm>
            <a:off x="2532968" y="1393927"/>
            <a:ext cx="4686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Tout</a:t>
            </a:r>
            <a:endParaRPr b="0" i="0" sz="800" u="none" cap="none" strike="noStrike">
              <a:solidFill>
                <a:schemeClr val="dk2"/>
              </a:solidFill>
              <a:latin typeface="Montserrat"/>
              <a:ea typeface="Montserrat"/>
              <a:cs typeface="Montserrat"/>
              <a:sym typeface="Montserrat"/>
            </a:endParaRPr>
          </a:p>
        </p:txBody>
      </p:sp>
      <p:sp>
        <p:nvSpPr>
          <p:cNvPr id="1837" name="Google Shape;1837;p15"/>
          <p:cNvSpPr txBox="1"/>
          <p:nvPr/>
        </p:nvSpPr>
        <p:spPr>
          <a:xfrm>
            <a:off x="3223750" y="1393925"/>
            <a:ext cx="6855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arrêter</a:t>
            </a:r>
            <a:endParaRPr b="0" i="0" sz="800" u="none" cap="none" strike="noStrike">
              <a:solidFill>
                <a:schemeClr val="dk1"/>
              </a:solidFill>
              <a:latin typeface="Montserrat"/>
              <a:ea typeface="Montserrat"/>
              <a:cs typeface="Montserrat"/>
              <a:sym typeface="Montserrat"/>
            </a:endParaRPr>
          </a:p>
        </p:txBody>
      </p:sp>
      <p:sp>
        <p:nvSpPr>
          <p:cNvPr id="1838" name="Google Shape;1838;p15"/>
          <p:cNvSpPr txBox="1"/>
          <p:nvPr/>
        </p:nvSpPr>
        <p:spPr>
          <a:xfrm>
            <a:off x="4052867" y="1393925"/>
            <a:ext cx="9294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commencer</a:t>
            </a:r>
            <a:endParaRPr b="0" i="0" sz="800" u="none" cap="none" strike="noStrike">
              <a:solidFill>
                <a:schemeClr val="dk1"/>
              </a:solidFill>
              <a:latin typeface="Montserrat"/>
              <a:ea typeface="Montserrat"/>
              <a:cs typeface="Montserrat"/>
              <a:sym typeface="Montserrat"/>
            </a:endParaRPr>
          </a:p>
        </p:txBody>
      </p:sp>
      <p:sp>
        <p:nvSpPr>
          <p:cNvPr id="1839" name="Google Shape;1839;p15"/>
          <p:cNvSpPr txBox="1"/>
          <p:nvPr/>
        </p:nvSpPr>
        <p:spPr>
          <a:xfrm>
            <a:off x="5211575" y="1393925"/>
            <a:ext cx="6339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garder</a:t>
            </a:r>
            <a:endParaRPr b="0" i="0" sz="800" u="none" cap="none" strike="noStrike">
              <a:solidFill>
                <a:schemeClr val="dk1"/>
              </a:solidFill>
              <a:latin typeface="Montserrat"/>
              <a:ea typeface="Montserrat"/>
              <a:cs typeface="Montserrat"/>
              <a:sym typeface="Montserrat"/>
            </a:endParaRPr>
          </a:p>
        </p:txBody>
      </p:sp>
      <p:sp>
        <p:nvSpPr>
          <p:cNvPr id="1840" name="Google Shape;1840;p15"/>
          <p:cNvSpPr txBox="1"/>
          <p:nvPr/>
        </p:nvSpPr>
        <p:spPr>
          <a:xfrm>
            <a:off x="5999825" y="1393925"/>
            <a:ext cx="7866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améliorer</a:t>
            </a:r>
            <a:endParaRPr b="0" i="0" sz="800" u="none" cap="none" strike="noStrike">
              <a:solidFill>
                <a:schemeClr val="dk1"/>
              </a:solidFill>
              <a:latin typeface="Montserrat"/>
              <a:ea typeface="Montserrat"/>
              <a:cs typeface="Montserrat"/>
              <a:sym typeface="Montserrat"/>
            </a:endParaRPr>
          </a:p>
        </p:txBody>
      </p:sp>
      <p:pic>
        <p:nvPicPr>
          <p:cNvPr descr="preencoded.png" id="1841" name="Google Shape;1841;p15"/>
          <p:cNvPicPr preferRelativeResize="0"/>
          <p:nvPr/>
        </p:nvPicPr>
        <p:blipFill rotWithShape="1">
          <a:blip r:embed="rId19">
            <a:alphaModFix/>
          </a:blip>
          <a:srcRect b="0" l="0" r="0" t="0"/>
          <a:stretch/>
        </p:blipFill>
        <p:spPr>
          <a:xfrm>
            <a:off x="3979427" y="1451388"/>
            <a:ext cx="101900" cy="124357"/>
          </a:xfrm>
          <a:prstGeom prst="rect">
            <a:avLst/>
          </a:prstGeom>
          <a:noFill/>
          <a:ln>
            <a:noFill/>
          </a:ln>
        </p:spPr>
      </p:pic>
      <p:pic>
        <p:nvPicPr>
          <p:cNvPr descr="preencoded.png" id="1842" name="Google Shape;1842;p15"/>
          <p:cNvPicPr preferRelativeResize="0"/>
          <p:nvPr/>
        </p:nvPicPr>
        <p:blipFill rotWithShape="1">
          <a:blip r:embed="rId20">
            <a:alphaModFix/>
          </a:blip>
          <a:srcRect b="0" l="0" r="0" t="0"/>
          <a:stretch/>
        </p:blipFill>
        <p:spPr>
          <a:xfrm>
            <a:off x="3181202" y="1451388"/>
            <a:ext cx="101900" cy="124357"/>
          </a:xfrm>
          <a:prstGeom prst="rect">
            <a:avLst/>
          </a:prstGeom>
          <a:noFill/>
          <a:ln>
            <a:noFill/>
          </a:ln>
        </p:spPr>
      </p:pic>
      <p:pic>
        <p:nvPicPr>
          <p:cNvPr descr="preencoded.png" id="1843" name="Google Shape;1843;p15"/>
          <p:cNvPicPr preferRelativeResize="0"/>
          <p:nvPr/>
        </p:nvPicPr>
        <p:blipFill rotWithShape="1">
          <a:blip r:embed="rId18">
            <a:alphaModFix/>
          </a:blip>
          <a:srcRect b="0" l="0" r="0" t="0"/>
          <a:stretch/>
        </p:blipFill>
        <p:spPr>
          <a:xfrm>
            <a:off x="5082473" y="1451388"/>
            <a:ext cx="124358" cy="124358"/>
          </a:xfrm>
          <a:prstGeom prst="rect">
            <a:avLst/>
          </a:prstGeom>
          <a:noFill/>
          <a:ln>
            <a:noFill/>
          </a:ln>
        </p:spPr>
      </p:pic>
      <p:pic>
        <p:nvPicPr>
          <p:cNvPr id="1844" name="Google Shape;1844;p15"/>
          <p:cNvPicPr preferRelativeResize="0"/>
          <p:nvPr/>
        </p:nvPicPr>
        <p:blipFill rotWithShape="1">
          <a:blip r:embed="rId21">
            <a:alphaModFix/>
          </a:blip>
          <a:srcRect b="0" l="9029" r="9029" t="0"/>
          <a:stretch/>
        </p:blipFill>
        <p:spPr>
          <a:xfrm>
            <a:off x="2466827" y="1451388"/>
            <a:ext cx="101900" cy="124357"/>
          </a:xfrm>
          <a:prstGeom prst="rect">
            <a:avLst/>
          </a:prstGeom>
          <a:noFill/>
          <a:ln>
            <a:noFill/>
          </a:ln>
        </p:spPr>
      </p:pic>
      <p:pic>
        <p:nvPicPr>
          <p:cNvPr id="1845" name="Google Shape;1845;p15"/>
          <p:cNvPicPr preferRelativeResize="0"/>
          <p:nvPr/>
        </p:nvPicPr>
        <p:blipFill rotWithShape="1">
          <a:blip r:embed="rId22">
            <a:alphaModFix/>
          </a:blip>
          <a:srcRect b="0" l="0" r="0" t="0"/>
          <a:stretch/>
        </p:blipFill>
        <p:spPr>
          <a:xfrm>
            <a:off x="5922373" y="1451388"/>
            <a:ext cx="124358" cy="124358"/>
          </a:xfrm>
          <a:prstGeom prst="rect">
            <a:avLst/>
          </a:prstGeom>
          <a:noFill/>
          <a:ln>
            <a:noFill/>
          </a:ln>
        </p:spPr>
      </p:pic>
      <p:sp>
        <p:nvSpPr>
          <p:cNvPr id="1846" name="Google Shape;1846;p15"/>
          <p:cNvSpPr/>
          <p:nvPr/>
        </p:nvSpPr>
        <p:spPr>
          <a:xfrm>
            <a:off x="7260415" y="1719518"/>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SV</a:t>
            </a:r>
            <a:endParaRPr b="0" i="0" sz="575" u="none" cap="none" strike="noStrike">
              <a:solidFill>
                <a:srgbClr val="000000"/>
              </a:solidFill>
              <a:latin typeface="Calibri"/>
              <a:ea typeface="Calibri"/>
              <a:cs typeface="Calibri"/>
              <a:sym typeface="Calibri"/>
            </a:endParaRPr>
          </a:p>
        </p:txBody>
      </p:sp>
      <p:sp>
        <p:nvSpPr>
          <p:cNvPr id="1847" name="Google Shape;1847;p15"/>
          <p:cNvSpPr/>
          <p:nvPr/>
        </p:nvSpPr>
        <p:spPr>
          <a:xfrm>
            <a:off x="7534735" y="1719518"/>
            <a:ext cx="9783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1" lang="fr" sz="600">
                <a:solidFill>
                  <a:srgbClr val="061333"/>
                </a:solidFill>
                <a:latin typeface="Montserrat"/>
                <a:ea typeface="Montserrat"/>
                <a:cs typeface="Montserrat"/>
                <a:sym typeface="Montserrat"/>
              </a:rPr>
              <a:t>contributeur</a:t>
            </a:r>
            <a:endParaRPr b="0" i="0" sz="600" u="none" cap="none" strike="noStrike">
              <a:solidFill>
                <a:srgbClr val="000000"/>
              </a:solidFill>
              <a:latin typeface="Montserrat"/>
              <a:ea typeface="Montserrat"/>
              <a:cs typeface="Montserrat"/>
              <a:sym typeface="Montserrat"/>
            </a:endParaRPr>
          </a:p>
        </p:txBody>
      </p:sp>
      <p:sp>
        <p:nvSpPr>
          <p:cNvPr id="1848" name="Google Shape;1848;p15"/>
          <p:cNvSpPr/>
          <p:nvPr/>
        </p:nvSpPr>
        <p:spPr>
          <a:xfrm>
            <a:off x="7260415" y="2021270"/>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BR</a:t>
            </a:r>
            <a:endParaRPr b="0" i="0" sz="575" u="none" cap="none" strike="noStrike">
              <a:solidFill>
                <a:srgbClr val="000000"/>
              </a:solidFill>
              <a:latin typeface="Calibri"/>
              <a:ea typeface="Calibri"/>
              <a:cs typeface="Calibri"/>
              <a:sym typeface="Calibri"/>
            </a:endParaRPr>
          </a:p>
        </p:txBody>
      </p:sp>
      <p:sp>
        <p:nvSpPr>
          <p:cNvPr id="1849" name="Google Shape;1849;p15"/>
          <p:cNvSpPr/>
          <p:nvPr/>
        </p:nvSpPr>
        <p:spPr>
          <a:xfrm>
            <a:off x="7534735" y="2021270"/>
            <a:ext cx="9783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1" lang="fr" sz="600">
                <a:solidFill>
                  <a:srgbClr val="061333"/>
                </a:solidFill>
                <a:latin typeface="Montserrat"/>
                <a:ea typeface="Montserrat"/>
                <a:cs typeface="Montserrat"/>
                <a:sym typeface="Montserrat"/>
              </a:rPr>
              <a:t>contributeur</a:t>
            </a:r>
            <a:endParaRPr b="0" i="0" sz="600" u="none" cap="none" strike="noStrike">
              <a:solidFill>
                <a:srgbClr val="000000"/>
              </a:solidFill>
              <a:latin typeface="Montserrat"/>
              <a:ea typeface="Montserrat"/>
              <a:cs typeface="Montserrat"/>
              <a:sym typeface="Montserrat"/>
            </a:endParaRPr>
          </a:p>
        </p:txBody>
      </p:sp>
      <p:sp>
        <p:nvSpPr>
          <p:cNvPr id="1850" name="Google Shape;1850;p15"/>
          <p:cNvSpPr/>
          <p:nvPr/>
        </p:nvSpPr>
        <p:spPr>
          <a:xfrm>
            <a:off x="7260415" y="2323022"/>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MP</a:t>
            </a:r>
            <a:endParaRPr b="0" i="0" sz="575" u="none" cap="none" strike="noStrike">
              <a:solidFill>
                <a:srgbClr val="000000"/>
              </a:solidFill>
              <a:latin typeface="Calibri"/>
              <a:ea typeface="Calibri"/>
              <a:cs typeface="Calibri"/>
              <a:sym typeface="Calibri"/>
            </a:endParaRPr>
          </a:p>
        </p:txBody>
      </p:sp>
      <p:sp>
        <p:nvSpPr>
          <p:cNvPr id="1851" name="Google Shape;1851;p15"/>
          <p:cNvSpPr/>
          <p:nvPr/>
        </p:nvSpPr>
        <p:spPr>
          <a:xfrm>
            <a:off x="7534735" y="2323022"/>
            <a:ext cx="9783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1" lang="fr" sz="600">
                <a:solidFill>
                  <a:srgbClr val="061333"/>
                </a:solidFill>
                <a:latin typeface="Montserrat"/>
                <a:ea typeface="Montserrat"/>
                <a:cs typeface="Montserrat"/>
                <a:sym typeface="Montserrat"/>
              </a:rPr>
              <a:t>contributeur</a:t>
            </a:r>
            <a:endParaRPr b="0" i="0" sz="600" u="none" cap="none" strike="noStrike">
              <a:solidFill>
                <a:srgbClr val="000000"/>
              </a:solidFill>
              <a:latin typeface="Montserrat"/>
              <a:ea typeface="Montserrat"/>
              <a:cs typeface="Montserrat"/>
              <a:sym typeface="Montserrat"/>
            </a:endParaRPr>
          </a:p>
        </p:txBody>
      </p:sp>
      <p:sp>
        <p:nvSpPr>
          <p:cNvPr id="1852" name="Google Shape;1852;p15"/>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2</a:t>
            </a:r>
            <a:endParaRPr b="0" i="0" sz="850" u="none" cap="none" strike="noStrike">
              <a:solidFill>
                <a:srgbClr val="26553F"/>
              </a:solidFill>
              <a:latin typeface="Montserrat"/>
              <a:ea typeface="Montserrat"/>
              <a:cs typeface="Montserrat"/>
              <a:sym typeface="Montserrat"/>
            </a:endParaRPr>
          </a:p>
        </p:txBody>
      </p:sp>
      <p:sp>
        <p:nvSpPr>
          <p:cNvPr id="1853" name="Google Shape;1853;p15"/>
          <p:cNvSpPr/>
          <p:nvPr/>
        </p:nvSpPr>
        <p:spPr>
          <a:xfrm>
            <a:off x="7544509" y="2624780"/>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sp>
        <p:nvSpPr>
          <p:cNvPr id="1854" name="Google Shape;1854;p15"/>
          <p:cNvSpPr/>
          <p:nvPr/>
        </p:nvSpPr>
        <p:spPr>
          <a:xfrm>
            <a:off x="7260423" y="2670992"/>
            <a:ext cx="210300" cy="210300"/>
          </a:xfrm>
          <a:prstGeom prst="ellipse">
            <a:avLst/>
          </a:prstGeom>
          <a:solidFill>
            <a:srgbClr val="FFE5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8" name="Shape 1858"/>
        <p:cNvGrpSpPr/>
        <p:nvPr/>
      </p:nvGrpSpPr>
      <p:grpSpPr>
        <a:xfrm>
          <a:off x="0" y="0"/>
          <a:ext cx="0" cy="0"/>
          <a:chOff x="0" y="0"/>
          <a:chExt cx="0" cy="0"/>
        </a:xfrm>
      </p:grpSpPr>
      <p:sp>
        <p:nvSpPr>
          <p:cNvPr id="1859" name="Google Shape;1859;p16"/>
          <p:cNvSpPr/>
          <p:nvPr/>
        </p:nvSpPr>
        <p:spPr>
          <a:xfrm>
            <a:off x="4510375" y="0"/>
            <a:ext cx="1717800" cy="3157200"/>
          </a:xfrm>
          <a:prstGeom prst="rect">
            <a:avLst/>
          </a:prstGeom>
          <a:solidFill>
            <a:srgbClr val="F5F6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0" name="Google Shape;1860;p16"/>
          <p:cNvSpPr txBox="1"/>
          <p:nvPr>
            <p:ph idx="4294967295" type="subTitle"/>
          </p:nvPr>
        </p:nvSpPr>
        <p:spPr>
          <a:xfrm>
            <a:off x="2696400" y="3794115"/>
            <a:ext cx="3751200" cy="40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accent2"/>
              </a:buClr>
              <a:buSzPts val="1100"/>
              <a:buFont typeface="Arial"/>
              <a:buNone/>
            </a:pPr>
            <a:r>
              <a:rPr b="1" lang="fr">
                <a:solidFill>
                  <a:schemeClr val="dk1"/>
                </a:solidFill>
              </a:rPr>
              <a:t>nom du leader</a:t>
            </a:r>
            <a:endParaRPr b="1">
              <a:solidFill>
                <a:schemeClr val="dk1"/>
              </a:solidFill>
            </a:endParaRPr>
          </a:p>
          <a:p>
            <a:pPr indent="0" lvl="0" marL="0" rtl="0" algn="ctr">
              <a:spcBef>
                <a:spcPts val="0"/>
              </a:spcBef>
              <a:spcAft>
                <a:spcPts val="0"/>
              </a:spcAft>
              <a:buClr>
                <a:schemeClr val="accent2"/>
              </a:buClr>
              <a:buSzPts val="1100"/>
              <a:buFont typeface="Arial"/>
              <a:buNone/>
            </a:pPr>
            <a:r>
              <a:t/>
            </a:r>
            <a:endParaRPr b="1">
              <a:solidFill>
                <a:schemeClr val="dk1"/>
              </a:solidFill>
            </a:endParaRPr>
          </a:p>
          <a:p>
            <a:pPr indent="0" lvl="0" marL="0" marR="0" rtl="0" algn="ctr">
              <a:lnSpc>
                <a:spcPct val="100000"/>
              </a:lnSpc>
              <a:spcBef>
                <a:spcPts val="0"/>
              </a:spcBef>
              <a:spcAft>
                <a:spcPts val="0"/>
              </a:spcAft>
              <a:buClr>
                <a:schemeClr val="dk2"/>
              </a:buClr>
              <a:buSzPts val="1800"/>
              <a:buFont typeface="Montserrat"/>
              <a:buNone/>
            </a:pPr>
            <a:r>
              <a:t/>
            </a:r>
            <a:endParaRPr b="1">
              <a:solidFill>
                <a:schemeClr val="dk1"/>
              </a:solidFill>
            </a:endParaRPr>
          </a:p>
          <a:p>
            <a:pPr indent="0" lvl="0" marL="0" marR="0" rtl="0" algn="ctr">
              <a:lnSpc>
                <a:spcPct val="100000"/>
              </a:lnSpc>
              <a:spcBef>
                <a:spcPts val="1600"/>
              </a:spcBef>
              <a:spcAft>
                <a:spcPts val="0"/>
              </a:spcAft>
              <a:buClr>
                <a:schemeClr val="dk2"/>
              </a:buClr>
              <a:buSzPts val="1800"/>
              <a:buFont typeface="Montserrat"/>
              <a:buNone/>
            </a:pPr>
            <a:r>
              <a:t/>
            </a:r>
            <a:endParaRPr b="1" i="0" sz="18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1600"/>
              </a:spcBef>
              <a:spcAft>
                <a:spcPts val="1600"/>
              </a:spcAft>
              <a:buClr>
                <a:schemeClr val="dk2"/>
              </a:buClr>
              <a:buSzPts val="1800"/>
              <a:buFont typeface="Montserrat"/>
              <a:buNone/>
            </a:pPr>
            <a:r>
              <a:t/>
            </a:r>
            <a:endParaRPr b="1" i="0" sz="1800" u="none" cap="none" strike="noStrike">
              <a:solidFill>
                <a:schemeClr val="dk1"/>
              </a:solidFill>
              <a:latin typeface="Montserrat"/>
              <a:ea typeface="Montserrat"/>
              <a:cs typeface="Montserrat"/>
              <a:sym typeface="Montserrat"/>
            </a:endParaRPr>
          </a:p>
        </p:txBody>
      </p:sp>
      <p:sp>
        <p:nvSpPr>
          <p:cNvPr id="1861" name="Google Shape;1861;p16"/>
          <p:cNvSpPr txBox="1"/>
          <p:nvPr>
            <p:ph idx="4294967295" type="subTitle"/>
          </p:nvPr>
        </p:nvSpPr>
        <p:spPr>
          <a:xfrm>
            <a:off x="3441100" y="3585696"/>
            <a:ext cx="2261700" cy="408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1600"/>
              </a:spcAft>
              <a:buClr>
                <a:schemeClr val="dk1"/>
              </a:buClr>
              <a:buSzPts val="1100"/>
              <a:buFont typeface="Arial"/>
              <a:buNone/>
            </a:pPr>
            <a:r>
              <a:rPr b="0" i="0" lang="fr" sz="1500" u="none" cap="none" strike="noStrike">
                <a:solidFill>
                  <a:schemeClr val="dk1"/>
                </a:solidFill>
                <a:latin typeface="Montserrat"/>
                <a:ea typeface="Montserrat"/>
                <a:cs typeface="Montserrat"/>
                <a:sym typeface="Montserrat"/>
              </a:rPr>
              <a:t>Responsable :</a:t>
            </a:r>
            <a:endParaRPr b="0" i="0" sz="1500" u="none" cap="none" strike="noStrike">
              <a:solidFill>
                <a:schemeClr val="dk1"/>
              </a:solidFill>
              <a:latin typeface="Montserrat"/>
              <a:ea typeface="Montserrat"/>
              <a:cs typeface="Montserrat"/>
              <a:sym typeface="Montserrat"/>
            </a:endParaRPr>
          </a:p>
        </p:txBody>
      </p:sp>
      <p:sp>
        <p:nvSpPr>
          <p:cNvPr id="1862" name="Google Shape;1862;p16"/>
          <p:cNvSpPr/>
          <p:nvPr/>
        </p:nvSpPr>
        <p:spPr>
          <a:xfrm>
            <a:off x="3582250" y="4239625"/>
            <a:ext cx="1884600" cy="91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3" name="Google Shape;1863;p16"/>
          <p:cNvSpPr txBox="1"/>
          <p:nvPr>
            <p:ph idx="12" type="sldNum"/>
          </p:nvPr>
        </p:nvSpPr>
        <p:spPr>
          <a:xfrm>
            <a:off x="9" y="4796549"/>
            <a:ext cx="548700" cy="39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fld id="{00000000-1234-1234-1234-123412341234}" type="slidenum">
              <a:rPr lang="fr"/>
              <a:t>‹#›</a:t>
            </a:fld>
            <a:endParaRPr/>
          </a:p>
        </p:txBody>
      </p:sp>
      <p:sp>
        <p:nvSpPr>
          <p:cNvPr id="1864" name="Google Shape;1864;p16"/>
          <p:cNvSpPr txBox="1"/>
          <p:nvPr>
            <p:ph idx="4294967295" type="title"/>
          </p:nvPr>
        </p:nvSpPr>
        <p:spPr>
          <a:xfrm>
            <a:off x="1123975" y="609600"/>
            <a:ext cx="6954600" cy="6843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fr"/>
              <a:t>Titre de votre projet 3</a:t>
            </a:r>
            <a:endParaRPr/>
          </a:p>
          <a:p>
            <a:pPr indent="0" lvl="0" marL="0" rtl="0" algn="ctr">
              <a:lnSpc>
                <a:spcPct val="100000"/>
              </a:lnSpc>
              <a:spcBef>
                <a:spcPts val="0"/>
              </a:spcBef>
              <a:spcAft>
                <a:spcPts val="0"/>
              </a:spcAft>
              <a:buSzPts val="2800"/>
              <a:buNone/>
            </a:pPr>
            <a:r>
              <a:t/>
            </a:r>
            <a:endParaRPr/>
          </a:p>
          <a:p>
            <a:pPr indent="0" lvl="0" marL="0" rtl="0" algn="ctr">
              <a:lnSpc>
                <a:spcPct val="100000"/>
              </a:lnSpc>
              <a:spcBef>
                <a:spcPts val="0"/>
              </a:spcBef>
              <a:spcAft>
                <a:spcPts val="0"/>
              </a:spcAft>
              <a:buSzPts val="2800"/>
              <a:buNone/>
            </a:pPr>
            <a:r>
              <a:t/>
            </a:r>
            <a:endParaRPr/>
          </a:p>
        </p:txBody>
      </p:sp>
      <p:pic>
        <p:nvPicPr>
          <p:cNvPr id="1865" name="Google Shape;1865;p16"/>
          <p:cNvPicPr preferRelativeResize="0"/>
          <p:nvPr/>
        </p:nvPicPr>
        <p:blipFill>
          <a:blip r:embed="rId3">
            <a:alphaModFix/>
          </a:blip>
          <a:stretch>
            <a:fillRect/>
          </a:stretch>
        </p:blipFill>
        <p:spPr>
          <a:xfrm>
            <a:off x="3543875" y="1665250"/>
            <a:ext cx="1923000" cy="192037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0" name="Shape 1870"/>
        <p:cNvGrpSpPr/>
        <p:nvPr/>
      </p:nvGrpSpPr>
      <p:grpSpPr>
        <a:xfrm>
          <a:off x="0" y="0"/>
          <a:ext cx="0" cy="0"/>
          <a:chOff x="0" y="0"/>
          <a:chExt cx="0" cy="0"/>
        </a:xfrm>
      </p:grpSpPr>
      <p:sp>
        <p:nvSpPr>
          <p:cNvPr id="1871" name="Google Shape;1871;p17"/>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Personnes impliquées</a:t>
            </a:r>
            <a:endParaRPr b="0" i="0" sz="850" u="none" cap="none" strike="noStrike">
              <a:solidFill>
                <a:schemeClr val="dk1"/>
              </a:solidFill>
              <a:latin typeface="Montserrat"/>
              <a:ea typeface="Montserrat"/>
              <a:cs typeface="Montserrat"/>
              <a:sym typeface="Montserrat"/>
            </a:endParaRPr>
          </a:p>
        </p:txBody>
      </p:sp>
      <p:sp>
        <p:nvSpPr>
          <p:cNvPr id="1872" name="Google Shape;1872;p17"/>
          <p:cNvSpPr/>
          <p:nvPr/>
        </p:nvSpPr>
        <p:spPr>
          <a:xfrm>
            <a:off x="7168995" y="3712061"/>
            <a:ext cx="1554600" cy="704100"/>
          </a:xfrm>
          <a:prstGeom prst="roundRect">
            <a:avLst>
              <a:gd fmla="val 12987"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Document</a:t>
            </a:r>
            <a:endParaRPr b="0" i="0" sz="850" u="none" cap="none" strike="noStrike">
              <a:solidFill>
                <a:schemeClr val="dk1"/>
              </a:solidFill>
              <a:latin typeface="Montserrat"/>
              <a:ea typeface="Montserrat"/>
              <a:cs typeface="Montserrat"/>
              <a:sym typeface="Montserrat"/>
            </a:endParaRPr>
          </a:p>
        </p:txBody>
      </p:sp>
      <p:sp>
        <p:nvSpPr>
          <p:cNvPr id="1873" name="Google Shape;1873;p17">
            <a:hlinkClick r:id="rId3"/>
          </p:cNvPr>
          <p:cNvSpPr/>
          <p:nvPr/>
        </p:nvSpPr>
        <p:spPr>
          <a:xfrm>
            <a:off x="7260435" y="4005565"/>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23495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cap="none" strike="noStrike">
                <a:latin typeface="Montserrat"/>
                <a:ea typeface="Montserrat"/>
                <a:cs typeface="Montserrat"/>
                <a:sym typeface="Montserrat"/>
              </a:rPr>
              <a:t>Liste </a:t>
            </a:r>
            <a:endParaRPr b="0" i="0" sz="750" u="none" cap="none" strike="noStrike">
              <a:solidFill>
                <a:schemeClr val="dk1"/>
              </a:solidFill>
              <a:latin typeface="Montserrat"/>
              <a:ea typeface="Montserrat"/>
              <a:cs typeface="Montserrat"/>
              <a:sym typeface="Montserrat"/>
            </a:endParaRPr>
          </a:p>
        </p:txBody>
      </p:sp>
      <p:pic>
        <p:nvPicPr>
          <p:cNvPr descr="preencoded.png" id="1874" name="Google Shape;1874;p17"/>
          <p:cNvPicPr preferRelativeResize="0"/>
          <p:nvPr/>
        </p:nvPicPr>
        <p:blipFill rotWithShape="1">
          <a:blip r:embed="rId4">
            <a:alphaModFix/>
          </a:blip>
          <a:srcRect b="0" l="0" r="0" t="0"/>
          <a:stretch/>
        </p:blipFill>
        <p:spPr>
          <a:xfrm>
            <a:off x="7329015" y="4074145"/>
            <a:ext cx="137160" cy="137160"/>
          </a:xfrm>
          <a:prstGeom prst="rect">
            <a:avLst/>
          </a:prstGeom>
          <a:noFill/>
          <a:ln>
            <a:noFill/>
          </a:ln>
        </p:spPr>
      </p:pic>
      <p:sp>
        <p:nvSpPr>
          <p:cNvPr id="1875" name="Google Shape;1875;p17"/>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1876" name="Google Shape;1876;p17"/>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Caractéristiques</a:t>
            </a:r>
            <a:endParaRPr b="0" i="0" sz="850" u="none" cap="none" strike="noStrike">
              <a:solidFill>
                <a:schemeClr val="dk1"/>
              </a:solidFill>
              <a:latin typeface="Montserrat"/>
              <a:ea typeface="Montserrat"/>
              <a:cs typeface="Montserrat"/>
              <a:sym typeface="Montserrat"/>
            </a:endParaRPr>
          </a:p>
        </p:txBody>
      </p:sp>
      <p:sp>
        <p:nvSpPr>
          <p:cNvPr id="1877" name="Google Shape;1877;p17"/>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878" name="Google Shape;1878;p17"/>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879" name="Google Shape;1879;p17"/>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0" name="Google Shape;1880;p17"/>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81" name="Google Shape;1881;p17"/>
          <p:cNvPicPr preferRelativeResize="0"/>
          <p:nvPr/>
        </p:nvPicPr>
        <p:blipFill rotWithShape="1">
          <a:blip r:embed="rId5">
            <a:alphaModFix/>
          </a:blip>
          <a:srcRect b="0" l="0" r="0" t="0"/>
          <a:stretch/>
        </p:blipFill>
        <p:spPr>
          <a:xfrm>
            <a:off x="258831" y="226499"/>
            <a:ext cx="164592" cy="164592"/>
          </a:xfrm>
          <a:prstGeom prst="rect">
            <a:avLst/>
          </a:prstGeom>
          <a:noFill/>
          <a:ln>
            <a:noFill/>
          </a:ln>
        </p:spPr>
      </p:pic>
      <p:sp>
        <p:nvSpPr>
          <p:cNvPr id="1882" name="Google Shape;1882;p17"/>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3</a:t>
            </a:r>
            <a:endParaRPr b="0" i="0" sz="850" u="none" cap="none" strike="noStrike">
              <a:solidFill>
                <a:srgbClr val="26553F"/>
              </a:solidFill>
              <a:latin typeface="Montserrat"/>
              <a:ea typeface="Montserrat"/>
              <a:cs typeface="Montserrat"/>
              <a:sym typeface="Montserrat"/>
            </a:endParaRPr>
          </a:p>
        </p:txBody>
      </p:sp>
      <p:sp>
        <p:nvSpPr>
          <p:cNvPr id="1883" name="Google Shape;1883;p17"/>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Exécution</a:t>
            </a:r>
            <a:endParaRPr b="0" i="0" sz="850" u="none" cap="none" strike="noStrike">
              <a:solidFill>
                <a:schemeClr val="dk1"/>
              </a:solidFill>
              <a:latin typeface="Montserrat"/>
              <a:ea typeface="Montserrat"/>
              <a:cs typeface="Montserrat"/>
              <a:sym typeface="Montserrat"/>
            </a:endParaRPr>
          </a:p>
        </p:txBody>
      </p:sp>
      <p:sp>
        <p:nvSpPr>
          <p:cNvPr id="1884" name="Google Shape;1884;p17"/>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85" name="Google Shape;1885;p17"/>
          <p:cNvPicPr preferRelativeResize="0"/>
          <p:nvPr/>
        </p:nvPicPr>
        <p:blipFill rotWithShape="1">
          <a:blip r:embed="rId6">
            <a:alphaModFix/>
          </a:blip>
          <a:srcRect b="0" l="0" r="0" t="0"/>
          <a:stretch/>
        </p:blipFill>
        <p:spPr>
          <a:xfrm>
            <a:off x="4247375" y="226499"/>
            <a:ext cx="164592" cy="164592"/>
          </a:xfrm>
          <a:prstGeom prst="rect">
            <a:avLst/>
          </a:prstGeom>
          <a:noFill/>
          <a:ln>
            <a:noFill/>
          </a:ln>
        </p:spPr>
      </p:pic>
      <p:sp>
        <p:nvSpPr>
          <p:cNvPr id="1886" name="Google Shape;1886;p17"/>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1" i="0" lang="fr" sz="850" u="none" cap="none" strike="noStrike">
                <a:solidFill>
                  <a:srgbClr val="26553F"/>
                </a:solidFill>
                <a:latin typeface="Montserrat"/>
                <a:ea typeface="Montserrat"/>
                <a:cs typeface="Montserrat"/>
                <a:sym typeface="Montserrat"/>
              </a:rPr>
              <a:t>Cadrage</a:t>
            </a:r>
            <a:endParaRPr b="1" i="0" sz="850" u="none" cap="none" strike="noStrike">
              <a:solidFill>
                <a:schemeClr val="dk1"/>
              </a:solidFill>
              <a:latin typeface="Montserrat"/>
              <a:ea typeface="Montserrat"/>
              <a:cs typeface="Montserrat"/>
              <a:sym typeface="Montserrat"/>
            </a:endParaRPr>
          </a:p>
        </p:txBody>
      </p:sp>
      <p:sp>
        <p:nvSpPr>
          <p:cNvPr id="1887" name="Google Shape;1887;p17"/>
          <p:cNvSpPr/>
          <p:nvPr/>
        </p:nvSpPr>
        <p:spPr>
          <a:xfrm>
            <a:off x="322781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88" name="Google Shape;1888;p17"/>
          <p:cNvPicPr preferRelativeResize="0"/>
          <p:nvPr/>
        </p:nvPicPr>
        <p:blipFill rotWithShape="1">
          <a:blip r:embed="rId7">
            <a:alphaModFix/>
          </a:blip>
          <a:srcRect b="0" l="0" r="0" t="0"/>
          <a:stretch/>
        </p:blipFill>
        <p:spPr>
          <a:xfrm>
            <a:off x="3282683" y="226499"/>
            <a:ext cx="164592" cy="164592"/>
          </a:xfrm>
          <a:prstGeom prst="rect">
            <a:avLst/>
          </a:prstGeom>
          <a:noFill/>
          <a:ln>
            <a:noFill/>
          </a:ln>
        </p:spPr>
      </p:pic>
      <p:sp>
        <p:nvSpPr>
          <p:cNvPr id="1889" name="Google Shape;1889;p17"/>
          <p:cNvSpPr/>
          <p:nvPr/>
        </p:nvSpPr>
        <p:spPr>
          <a:xfrm>
            <a:off x="218223" y="248438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90" name="Google Shape;1890;p17"/>
          <p:cNvPicPr preferRelativeResize="0"/>
          <p:nvPr/>
        </p:nvPicPr>
        <p:blipFill rotWithShape="1">
          <a:blip r:embed="rId8">
            <a:alphaModFix/>
          </a:blip>
          <a:srcRect b="0" l="0" r="0" t="0"/>
          <a:stretch/>
        </p:blipFill>
        <p:spPr>
          <a:xfrm>
            <a:off x="275251" y="2541410"/>
            <a:ext cx="188904" cy="188909"/>
          </a:xfrm>
          <a:prstGeom prst="rect">
            <a:avLst/>
          </a:prstGeom>
          <a:noFill/>
          <a:ln>
            <a:noFill/>
          </a:ln>
        </p:spPr>
      </p:pic>
      <p:sp>
        <p:nvSpPr>
          <p:cNvPr id="1891" name="Google Shape;1891;p17"/>
          <p:cNvSpPr/>
          <p:nvPr/>
        </p:nvSpPr>
        <p:spPr>
          <a:xfrm>
            <a:off x="592467" y="248438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Durée</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Montserrat"/>
                <a:ea typeface="Montserrat"/>
                <a:cs typeface="Montserrat"/>
                <a:sym typeface="Montserrat"/>
              </a:rPr>
              <a:t>&lt; 3 mois</a:t>
            </a:r>
            <a:endParaRPr b="0" i="0" sz="600" u="none" cap="none" strike="noStrike">
              <a:solidFill>
                <a:srgbClr val="061333"/>
              </a:solidFill>
              <a:latin typeface="Montserrat"/>
              <a:ea typeface="Montserrat"/>
              <a:cs typeface="Montserrat"/>
              <a:sym typeface="Montserrat"/>
            </a:endParaRPr>
          </a:p>
        </p:txBody>
      </p:sp>
      <p:sp>
        <p:nvSpPr>
          <p:cNvPr id="1892" name="Google Shape;1892;p17"/>
          <p:cNvSpPr/>
          <p:nvPr/>
        </p:nvSpPr>
        <p:spPr>
          <a:xfrm>
            <a:off x="218215" y="287106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93" name="Google Shape;1893;p17"/>
          <p:cNvPicPr preferRelativeResize="0"/>
          <p:nvPr/>
        </p:nvPicPr>
        <p:blipFill rotWithShape="1">
          <a:blip r:embed="rId9">
            <a:alphaModFix/>
          </a:blip>
          <a:srcRect b="0" l="0" r="0" t="0"/>
          <a:stretch/>
        </p:blipFill>
        <p:spPr>
          <a:xfrm>
            <a:off x="275243" y="2928090"/>
            <a:ext cx="188904" cy="188909"/>
          </a:xfrm>
          <a:prstGeom prst="rect">
            <a:avLst/>
          </a:prstGeom>
          <a:noFill/>
          <a:ln>
            <a:noFill/>
          </a:ln>
        </p:spPr>
      </p:pic>
      <p:sp>
        <p:nvSpPr>
          <p:cNvPr id="1894" name="Google Shape;1894;p17"/>
          <p:cNvSpPr/>
          <p:nvPr/>
        </p:nvSpPr>
        <p:spPr>
          <a:xfrm>
            <a:off x="592460" y="287106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initial</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6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endParaRPr b="0" i="0" sz="700" u="none" cap="none" strike="noStrike">
              <a:solidFill>
                <a:schemeClr val="dk1"/>
              </a:solidFill>
              <a:latin typeface="Montserrat"/>
              <a:ea typeface="Montserrat"/>
              <a:cs typeface="Montserrat"/>
              <a:sym typeface="Montserrat"/>
            </a:endParaRPr>
          </a:p>
        </p:txBody>
      </p:sp>
      <p:sp>
        <p:nvSpPr>
          <p:cNvPr id="1895" name="Google Shape;1895;p17"/>
          <p:cNvSpPr/>
          <p:nvPr/>
        </p:nvSpPr>
        <p:spPr>
          <a:xfrm>
            <a:off x="218227" y="3257740"/>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96" name="Google Shape;1896;p17"/>
          <p:cNvPicPr preferRelativeResize="0"/>
          <p:nvPr/>
        </p:nvPicPr>
        <p:blipFill rotWithShape="1">
          <a:blip r:embed="rId10">
            <a:alphaModFix/>
          </a:blip>
          <a:srcRect b="0" l="0" r="0" t="0"/>
          <a:stretch/>
        </p:blipFill>
        <p:spPr>
          <a:xfrm>
            <a:off x="275255" y="3314770"/>
            <a:ext cx="188904" cy="188909"/>
          </a:xfrm>
          <a:prstGeom prst="rect">
            <a:avLst/>
          </a:prstGeom>
          <a:noFill/>
          <a:ln>
            <a:noFill/>
          </a:ln>
        </p:spPr>
      </p:pic>
      <p:sp>
        <p:nvSpPr>
          <p:cNvPr id="1897" name="Google Shape;1897;p17"/>
          <p:cNvSpPr/>
          <p:nvPr/>
        </p:nvSpPr>
        <p:spPr>
          <a:xfrm>
            <a:off x="592471" y="3257740"/>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initial</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Montserrat"/>
                <a:ea typeface="Montserrat"/>
                <a:cs typeface="Montserrat"/>
                <a:sym typeface="Montserrat"/>
              </a:rPr>
              <a:t>2 j.h</a:t>
            </a:r>
            <a:endParaRPr b="0" i="0" sz="600" u="none" cap="none" strike="noStrike">
              <a:solidFill>
                <a:srgbClr val="061333"/>
              </a:solidFill>
              <a:latin typeface="Montserrat"/>
              <a:ea typeface="Montserrat"/>
              <a:cs typeface="Montserrat"/>
              <a:sym typeface="Montserrat"/>
            </a:endParaRPr>
          </a:p>
        </p:txBody>
      </p:sp>
      <p:sp>
        <p:nvSpPr>
          <p:cNvPr id="1898" name="Google Shape;1898;p17"/>
          <p:cNvSpPr/>
          <p:nvPr/>
        </p:nvSpPr>
        <p:spPr>
          <a:xfrm>
            <a:off x="2207350" y="1236075"/>
            <a:ext cx="4555500" cy="685800"/>
          </a:xfrm>
          <a:prstGeom prst="round2SameRect">
            <a:avLst>
              <a:gd fmla="val 12000" name="adj1"/>
              <a:gd fmla="val 0" name="adj2"/>
            </a:avLst>
          </a:prstGeom>
          <a:noFill/>
          <a:ln>
            <a:noFill/>
          </a:ln>
        </p:spPr>
        <p:txBody>
          <a:bodyPr anchorCtr="0" anchor="ctr" bIns="127000" lIns="127000" spcFirstLastPara="1" rIns="952500" wrap="square" tIns="127000">
            <a:noAutofit/>
          </a:bodyPr>
          <a:lstStyle/>
          <a:p>
            <a:pPr indent="0" lvl="0" marL="0" marR="0" rtl="0" algn="l">
              <a:lnSpc>
                <a:spcPct val="100000"/>
              </a:lnSpc>
              <a:spcBef>
                <a:spcPts val="0"/>
              </a:spcBef>
              <a:spcAft>
                <a:spcPts val="0"/>
              </a:spcAft>
              <a:buClr>
                <a:schemeClr val="accent2"/>
              </a:buClr>
              <a:buSzPts val="1100"/>
              <a:buFont typeface="Arial"/>
              <a:buNone/>
            </a:pPr>
            <a:r>
              <a:rPr b="1" lang="fr" sz="1200">
                <a:solidFill>
                  <a:srgbClr val="061333"/>
                </a:solidFill>
                <a:latin typeface="Montserrat"/>
                <a:ea typeface="Montserrat"/>
                <a:cs typeface="Montserrat"/>
                <a:sym typeface="Montserrat"/>
              </a:rPr>
              <a:t>Titre de votre projet 3</a:t>
            </a:r>
            <a:endParaRPr b="1" i="0" sz="1200" u="none" cap="none" strike="noStrike">
              <a:solidFill>
                <a:srgbClr val="061333"/>
              </a:solidFill>
              <a:latin typeface="Montserrat"/>
              <a:ea typeface="Montserrat"/>
              <a:cs typeface="Montserrat"/>
              <a:sym typeface="Montserrat"/>
            </a:endParaRPr>
          </a:p>
          <a:p>
            <a:pPr indent="0" lvl="0" marL="0" marR="0" rtl="0" algn="l">
              <a:lnSpc>
                <a:spcPct val="100000"/>
              </a:lnSpc>
              <a:spcBef>
                <a:spcPts val="400"/>
              </a:spcBef>
              <a:spcAft>
                <a:spcPts val="0"/>
              </a:spcAft>
              <a:buClr>
                <a:srgbClr val="061333"/>
              </a:buClr>
              <a:buSzPts val="800"/>
              <a:buFont typeface="Verdana"/>
              <a:buNone/>
            </a:pPr>
            <a:r>
              <a:rPr b="0" i="0" lang="fr" sz="800" u="none" cap="none" strike="noStrike">
                <a:solidFill>
                  <a:srgbClr val="061333"/>
                </a:solidFill>
                <a:latin typeface="Montserrat"/>
                <a:ea typeface="Montserrat"/>
                <a:cs typeface="Montserrat"/>
                <a:sym typeface="Montserrat"/>
              </a:rPr>
              <a:t>Responsable :</a:t>
            </a:r>
            <a:r>
              <a:rPr b="1" i="0" lang="fr" sz="800" u="none" cap="none" strike="noStrike">
                <a:solidFill>
                  <a:srgbClr val="061333"/>
                </a:solidFill>
                <a:latin typeface="Montserrat"/>
                <a:ea typeface="Montserrat"/>
                <a:cs typeface="Montserrat"/>
                <a:sym typeface="Montserrat"/>
              </a:rPr>
              <a:t> </a:t>
            </a:r>
            <a:r>
              <a:rPr b="1" lang="fr" sz="800">
                <a:solidFill>
                  <a:srgbClr val="061333"/>
                </a:solidFill>
                <a:latin typeface="Montserrat"/>
                <a:ea typeface="Montserrat"/>
                <a:cs typeface="Montserrat"/>
                <a:sym typeface="Montserrat"/>
              </a:rPr>
              <a:t>nom du leader</a:t>
            </a:r>
            <a:endParaRPr b="1" sz="800">
              <a:solidFill>
                <a:srgbClr val="061333"/>
              </a:solidFill>
              <a:latin typeface="Montserrat"/>
              <a:ea typeface="Montserrat"/>
              <a:cs typeface="Montserrat"/>
              <a:sym typeface="Montserrat"/>
            </a:endParaRPr>
          </a:p>
        </p:txBody>
      </p:sp>
      <p:pic>
        <p:nvPicPr>
          <p:cNvPr descr="preencoded.png" id="1899" name="Google Shape;1899;p17"/>
          <p:cNvPicPr preferRelativeResize="0"/>
          <p:nvPr/>
        </p:nvPicPr>
        <p:blipFill rotWithShape="1">
          <a:blip r:embed="rId11">
            <a:alphaModFix/>
          </a:blip>
          <a:srcRect b="0" l="0" r="0" t="0"/>
          <a:stretch/>
        </p:blipFill>
        <p:spPr>
          <a:xfrm>
            <a:off x="2363766" y="1984909"/>
            <a:ext cx="155275" cy="127122"/>
          </a:xfrm>
          <a:prstGeom prst="rect">
            <a:avLst/>
          </a:prstGeom>
          <a:noFill/>
          <a:ln>
            <a:noFill/>
          </a:ln>
        </p:spPr>
      </p:pic>
      <p:sp>
        <p:nvSpPr>
          <p:cNvPr id="1900" name="Google Shape;1900;p17"/>
          <p:cNvSpPr/>
          <p:nvPr/>
        </p:nvSpPr>
        <p:spPr>
          <a:xfrm>
            <a:off x="2363775" y="2231800"/>
            <a:ext cx="4501200" cy="423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lang="fr" sz="750">
                <a:solidFill>
                  <a:srgbClr val="061333"/>
                </a:solidFill>
                <a:latin typeface="Montserrat"/>
                <a:ea typeface="Montserrat"/>
                <a:cs typeface="Montserrat"/>
                <a:sym typeface="Montserrat"/>
              </a:rPr>
              <a:t/>
            </a:r>
            <a:endParaRPr sz="750">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lang="fr" sz="750">
                <a:solidFill>
                  <a:srgbClr val="061333"/>
                </a:solidFill>
                <a:latin typeface="Montserrat"/>
                <a:ea typeface="Montserrat"/>
                <a:cs typeface="Montserrat"/>
                <a:sym typeface="Montserrat"/>
              </a:rPr>
              <a:t/>
            </a:r>
            <a:endParaRPr sz="750">
              <a:solidFill>
                <a:srgbClr val="061333"/>
              </a:solidFill>
              <a:latin typeface="Montserrat"/>
              <a:ea typeface="Montserrat"/>
              <a:cs typeface="Montserrat"/>
              <a:sym typeface="Montserrat"/>
            </a:endParaRPr>
          </a:p>
        </p:txBody>
      </p:sp>
      <p:sp>
        <p:nvSpPr>
          <p:cNvPr id="1901" name="Google Shape;1901;p17"/>
          <p:cNvSpPr/>
          <p:nvPr/>
        </p:nvSpPr>
        <p:spPr>
          <a:xfrm>
            <a:off x="245190" y="3964563"/>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Importance du projet</a:t>
            </a:r>
            <a:endParaRPr b="0" i="0" sz="600" u="none" cap="none" strike="noStrike">
              <a:solidFill>
                <a:schemeClr val="dk1"/>
              </a:solidFill>
              <a:latin typeface="Montserrat"/>
              <a:ea typeface="Montserrat"/>
              <a:cs typeface="Montserrat"/>
              <a:sym typeface="Montserrat"/>
            </a:endParaRPr>
          </a:p>
        </p:txBody>
      </p:sp>
      <p:sp>
        <p:nvSpPr>
          <p:cNvPr id="1902" name="Google Shape;1902;p17"/>
          <p:cNvSpPr/>
          <p:nvPr/>
        </p:nvSpPr>
        <p:spPr>
          <a:xfrm>
            <a:off x="245190" y="4193163"/>
            <a:ext cx="210300" cy="210300"/>
          </a:xfrm>
          <a:prstGeom prst="ellipse">
            <a:avLst/>
          </a:prstGeom>
          <a:solidFill>
            <a:srgbClr val="6B7C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03" name="Google Shape;1903;p17"/>
          <p:cNvPicPr preferRelativeResize="0"/>
          <p:nvPr/>
        </p:nvPicPr>
        <p:blipFill rotWithShape="1">
          <a:blip r:embed="rId12">
            <a:alphaModFix/>
          </a:blip>
          <a:srcRect b="0" l="0" r="0" t="0"/>
          <a:stretch/>
        </p:blipFill>
        <p:spPr>
          <a:xfrm>
            <a:off x="311874" y="4245731"/>
            <a:ext cx="76950" cy="105175"/>
          </a:xfrm>
          <a:prstGeom prst="rect">
            <a:avLst/>
          </a:prstGeom>
          <a:noFill/>
          <a:ln>
            <a:noFill/>
          </a:ln>
        </p:spPr>
      </p:pic>
      <p:sp>
        <p:nvSpPr>
          <p:cNvPr id="1904" name="Google Shape;1904;p17"/>
          <p:cNvSpPr/>
          <p:nvPr/>
        </p:nvSpPr>
        <p:spPr>
          <a:xfrm>
            <a:off x="528654" y="419316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Normal</a:t>
            </a:r>
            <a:endParaRPr b="0" i="0" sz="700" u="none" cap="none" strike="noStrike">
              <a:solidFill>
                <a:schemeClr val="dk1"/>
              </a:solidFill>
              <a:latin typeface="Montserrat"/>
              <a:ea typeface="Montserrat"/>
              <a:cs typeface="Montserrat"/>
              <a:sym typeface="Montserrat"/>
            </a:endParaRPr>
          </a:p>
        </p:txBody>
      </p:sp>
      <p:sp>
        <p:nvSpPr>
          <p:cNvPr id="1905" name="Google Shape;1905;p17"/>
          <p:cNvSpPr/>
          <p:nvPr/>
        </p:nvSpPr>
        <p:spPr>
          <a:xfrm>
            <a:off x="245190" y="4418283"/>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Risque</a:t>
            </a:r>
            <a:endParaRPr b="0" i="0" sz="600" u="none" cap="none" strike="noStrike">
              <a:solidFill>
                <a:schemeClr val="dk1"/>
              </a:solidFill>
              <a:latin typeface="Montserrat"/>
              <a:ea typeface="Montserrat"/>
              <a:cs typeface="Montserrat"/>
              <a:sym typeface="Montserrat"/>
            </a:endParaRPr>
          </a:p>
        </p:txBody>
      </p:sp>
      <p:sp>
        <p:nvSpPr>
          <p:cNvPr id="1906" name="Google Shape;1906;p17"/>
          <p:cNvSpPr/>
          <p:nvPr/>
        </p:nvSpPr>
        <p:spPr>
          <a:xfrm>
            <a:off x="245190" y="4646883"/>
            <a:ext cx="210300" cy="210300"/>
          </a:xfrm>
          <a:prstGeom prst="ellipse">
            <a:avLst/>
          </a:prstGeom>
          <a:solidFill>
            <a:srgbClr val="6B7C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07" name="Google Shape;1907;p17"/>
          <p:cNvPicPr preferRelativeResize="0"/>
          <p:nvPr/>
        </p:nvPicPr>
        <p:blipFill rotWithShape="1">
          <a:blip r:embed="rId13">
            <a:alphaModFix/>
          </a:blip>
          <a:srcRect b="0" l="0" r="0" t="0"/>
          <a:stretch/>
        </p:blipFill>
        <p:spPr>
          <a:xfrm>
            <a:off x="297768" y="4699461"/>
            <a:ext cx="105156" cy="105156"/>
          </a:xfrm>
          <a:prstGeom prst="rect">
            <a:avLst/>
          </a:prstGeom>
          <a:noFill/>
          <a:ln>
            <a:noFill/>
          </a:ln>
        </p:spPr>
      </p:pic>
      <p:sp>
        <p:nvSpPr>
          <p:cNvPr id="1908" name="Google Shape;1908;p17"/>
          <p:cNvSpPr/>
          <p:nvPr/>
        </p:nvSpPr>
        <p:spPr>
          <a:xfrm>
            <a:off x="528654" y="464688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b="1" i="0" lang="fr" sz="700" u="none" cap="none" strike="noStrike">
                <a:solidFill>
                  <a:srgbClr val="061333"/>
                </a:solidFill>
                <a:latin typeface="Montserrat"/>
                <a:ea typeface="Montserrat"/>
                <a:cs typeface="Montserrat"/>
                <a:sym typeface="Montserrat"/>
              </a:rPr>
              <a:t>Risque bas</a:t>
            </a:r>
            <a:endParaRPr b="1" i="0" sz="700" u="none" cap="none" strike="noStrike">
              <a:solidFill>
                <a:srgbClr val="061333"/>
              </a:solidFill>
              <a:latin typeface="Montserrat"/>
              <a:ea typeface="Montserrat"/>
              <a:cs typeface="Montserrat"/>
              <a:sym typeface="Montserrat"/>
            </a:endParaRPr>
          </a:p>
        </p:txBody>
      </p:sp>
      <p:sp>
        <p:nvSpPr>
          <p:cNvPr id="1909" name="Google Shape;1909;p17"/>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910" name="Google Shape;1910;p17"/>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11" name="Google Shape;1911;p17"/>
          <p:cNvPicPr preferRelativeResize="0"/>
          <p:nvPr/>
        </p:nvPicPr>
        <p:blipFill rotWithShape="1">
          <a:blip r:embed="rId14">
            <a:alphaModFix/>
          </a:blip>
          <a:srcRect b="10" l="2950" r="-2950" t="-10"/>
          <a:stretch/>
        </p:blipFill>
        <p:spPr>
          <a:xfrm>
            <a:off x="5266950" y="226490"/>
            <a:ext cx="174875" cy="164600"/>
          </a:xfrm>
          <a:prstGeom prst="rect">
            <a:avLst/>
          </a:prstGeom>
          <a:noFill/>
          <a:ln>
            <a:noFill/>
          </a:ln>
        </p:spPr>
      </p:pic>
      <p:cxnSp>
        <p:nvCxnSpPr>
          <p:cNvPr id="1912" name="Google Shape;1912;p17"/>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913" name="Google Shape;1913;p17"/>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914" name="Google Shape;1914;p17"/>
          <p:cNvGrpSpPr/>
          <p:nvPr/>
        </p:nvGrpSpPr>
        <p:grpSpPr>
          <a:xfrm>
            <a:off x="222132" y="1018782"/>
            <a:ext cx="6224363" cy="112910"/>
            <a:chOff x="2566941" y="2009775"/>
            <a:chExt cx="7822500" cy="141900"/>
          </a:xfrm>
        </p:grpSpPr>
        <p:sp>
          <p:nvSpPr>
            <p:cNvPr id="1915" name="Google Shape;1915;p17"/>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6" name="Google Shape;1916;p17"/>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917" name="Google Shape;1917;p17"/>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918" name="Google Shape;1918;p17"/>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919" name="Google Shape;1919;p17"/>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920" name="Google Shape;1920;p17"/>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921" name="Google Shape;1921;p17"/>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922" name="Google Shape;1922;p17"/>
          <p:cNvSpPr/>
          <p:nvPr/>
        </p:nvSpPr>
        <p:spPr>
          <a:xfrm>
            <a:off x="559591" y="1711557"/>
            <a:ext cx="1188600" cy="164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Responsable</a:t>
            </a:r>
            <a:endParaRPr b="0" i="0" sz="600" u="none" cap="none" strike="noStrike">
              <a:solidFill>
                <a:schemeClr val="dk1"/>
              </a:solidFill>
              <a:latin typeface="Montserrat"/>
              <a:ea typeface="Montserrat"/>
              <a:cs typeface="Montserrat"/>
              <a:sym typeface="Montserrat"/>
            </a:endParaRPr>
          </a:p>
        </p:txBody>
      </p:sp>
      <p:sp>
        <p:nvSpPr>
          <p:cNvPr id="1923" name="Google Shape;1923;p17"/>
          <p:cNvSpPr/>
          <p:nvPr/>
        </p:nvSpPr>
        <p:spPr>
          <a:xfrm>
            <a:off x="559591" y="1838204"/>
            <a:ext cx="1188600" cy="164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400"/>
              </a:spcBef>
              <a:spcAft>
                <a:spcPts val="0"/>
              </a:spcAft>
              <a:buClr>
                <a:schemeClr val="dk1"/>
              </a:buClr>
              <a:buSzPts val="800"/>
              <a:buFont typeface="Verdana"/>
              <a:buNone/>
            </a:pPr>
            <a:r>
              <a:rPr b="1" lang="fr" sz="700">
                <a:solidFill>
                  <a:schemeClr val="dk1"/>
                </a:solidFill>
                <a:latin typeface="Verdana"/>
                <a:ea typeface="Verdana"/>
                <a:cs typeface="Verdana"/>
                <a:sym typeface="Verdana"/>
              </a:rPr>
              <a:t>nom du leader</a:t>
            </a:r>
            <a:endParaRPr b="0" i="0" sz="500" u="none" cap="none" strike="noStrike">
              <a:solidFill>
                <a:srgbClr val="061333"/>
              </a:solidFill>
              <a:latin typeface="Montserrat"/>
              <a:ea typeface="Montserrat"/>
              <a:cs typeface="Montserrat"/>
              <a:sym typeface="Montserrat"/>
            </a:endParaRPr>
          </a:p>
        </p:txBody>
      </p:sp>
      <p:sp>
        <p:nvSpPr>
          <p:cNvPr id="1924" name="Google Shape;1924;p17"/>
          <p:cNvSpPr/>
          <p:nvPr/>
        </p:nvSpPr>
        <p:spPr>
          <a:xfrm>
            <a:off x="218223" y="2097701"/>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25" name="Google Shape;1925;p17"/>
          <p:cNvPicPr preferRelativeResize="0"/>
          <p:nvPr/>
        </p:nvPicPr>
        <p:blipFill rotWithShape="1">
          <a:blip r:embed="rId15">
            <a:alphaModFix/>
          </a:blip>
          <a:srcRect b="0" l="10000" r="10000" t="0"/>
          <a:stretch/>
        </p:blipFill>
        <p:spPr>
          <a:xfrm>
            <a:off x="275251" y="2154730"/>
            <a:ext cx="188904" cy="188909"/>
          </a:xfrm>
          <a:prstGeom prst="rect">
            <a:avLst/>
          </a:prstGeom>
          <a:noFill/>
          <a:ln>
            <a:noFill/>
          </a:ln>
        </p:spPr>
      </p:pic>
      <p:sp>
        <p:nvSpPr>
          <p:cNvPr id="1926" name="Google Shape;1926;p17"/>
          <p:cNvSpPr/>
          <p:nvPr/>
        </p:nvSpPr>
        <p:spPr>
          <a:xfrm>
            <a:off x="592467" y="2097701"/>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800"/>
              <a:buFont typeface="Verdana"/>
              <a:buNone/>
            </a:pPr>
            <a:r>
              <a:rPr b="1" i="0" lang="fr" sz="700" u="none" cap="none" strike="noStrike">
                <a:solidFill>
                  <a:srgbClr val="061333"/>
                </a:solidFill>
                <a:latin typeface="Montserrat"/>
                <a:ea typeface="Montserrat"/>
                <a:cs typeface="Montserrat"/>
                <a:sym typeface="Montserrat"/>
              </a:rPr>
              <a:t>Équipe en demande</a:t>
            </a:r>
            <a:endParaRPr b="1"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Montserrat"/>
                <a:ea typeface="Montserrat"/>
                <a:cs typeface="Montserrat"/>
                <a:sym typeface="Montserrat"/>
              </a:rPr>
              <a:t>Finance</a:t>
            </a:r>
            <a:endParaRPr b="0" i="0" sz="600" u="none" cap="none" strike="noStrike">
              <a:solidFill>
                <a:srgbClr val="061333"/>
              </a:solidFill>
              <a:latin typeface="Montserrat"/>
              <a:ea typeface="Montserrat"/>
              <a:cs typeface="Montserrat"/>
              <a:sym typeface="Montserrat"/>
            </a:endParaRPr>
          </a:p>
        </p:txBody>
      </p:sp>
      <p:sp>
        <p:nvSpPr>
          <p:cNvPr id="1927" name="Google Shape;1927;p17"/>
          <p:cNvSpPr/>
          <p:nvPr/>
        </p:nvSpPr>
        <p:spPr>
          <a:xfrm>
            <a:off x="592471" y="3660913"/>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a:t>
            </a:r>
            <a:endParaRPr b="0" i="0" sz="600" u="none" cap="none" strike="noStrike">
              <a:solidFill>
                <a:srgbClr val="061333"/>
              </a:solidFill>
              <a:latin typeface="Montserrat"/>
              <a:ea typeface="Montserrat"/>
              <a:cs typeface="Montserrat"/>
              <a:sym typeface="Montserrat"/>
            </a:endParaRPr>
          </a:p>
        </p:txBody>
      </p:sp>
      <p:sp>
        <p:nvSpPr>
          <p:cNvPr id="1928" name="Google Shape;1928;p17"/>
          <p:cNvSpPr txBox="1"/>
          <p:nvPr/>
        </p:nvSpPr>
        <p:spPr>
          <a:xfrm>
            <a:off x="2472350" y="2654243"/>
            <a:ext cx="1994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Description</a:t>
            </a:r>
            <a:endParaRPr b="1" i="0" sz="1000" u="none" cap="none" strike="noStrike">
              <a:solidFill>
                <a:schemeClr val="dk1"/>
              </a:solidFill>
              <a:latin typeface="Montserrat"/>
              <a:ea typeface="Montserrat"/>
              <a:cs typeface="Montserrat"/>
              <a:sym typeface="Montserrat"/>
            </a:endParaRPr>
          </a:p>
        </p:txBody>
      </p:sp>
      <p:sp>
        <p:nvSpPr>
          <p:cNvPr id="1929" name="Google Shape;1929;p17"/>
          <p:cNvSpPr txBox="1"/>
          <p:nvPr/>
        </p:nvSpPr>
        <p:spPr>
          <a:xfrm>
            <a:off x="2289516" y="2902896"/>
            <a:ext cx="4501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accent2"/>
              </a:buClr>
              <a:buSzPts val="1100"/>
              <a:buFont typeface="Arial"/>
              <a:buNone/>
            </a:pPr>
            <a:r>
              <a:rPr lang="fr" sz="750">
                <a:solidFill>
                  <a:schemeClr val="dk1"/>
                </a:solidFill>
                <a:latin typeface="Montserrat"/>
                <a:ea typeface="Montserrat"/>
                <a:cs typeface="Montserrat"/>
                <a:sym typeface="Montserrat"/>
              </a:rPr>
              <a:t/>
            </a:r>
            <a:endParaRPr sz="750">
              <a:solidFill>
                <a:schemeClr val="dk1"/>
              </a:solidFill>
              <a:latin typeface="Montserrat"/>
              <a:ea typeface="Montserrat"/>
              <a:cs typeface="Montserrat"/>
              <a:sym typeface="Montserrat"/>
            </a:endParaRPr>
          </a:p>
        </p:txBody>
      </p:sp>
      <p:pic>
        <p:nvPicPr>
          <p:cNvPr id="1930" name="Google Shape;1930;p17"/>
          <p:cNvPicPr preferRelativeResize="0"/>
          <p:nvPr/>
        </p:nvPicPr>
        <p:blipFill rotWithShape="1">
          <a:blip r:embed="rId16">
            <a:alphaModFix/>
          </a:blip>
          <a:srcRect b="0" l="0" r="0" t="0"/>
          <a:stretch/>
        </p:blipFill>
        <p:spPr>
          <a:xfrm>
            <a:off x="2363766" y="2778225"/>
            <a:ext cx="137150" cy="99743"/>
          </a:xfrm>
          <a:prstGeom prst="rect">
            <a:avLst/>
          </a:prstGeom>
          <a:noFill/>
          <a:ln>
            <a:noFill/>
          </a:ln>
        </p:spPr>
      </p:pic>
      <p:sp>
        <p:nvSpPr>
          <p:cNvPr id="1931" name="Google Shape;1931;p17"/>
          <p:cNvSpPr txBox="1"/>
          <p:nvPr/>
        </p:nvSpPr>
        <p:spPr>
          <a:xfrm>
            <a:off x="2472350" y="1884139"/>
            <a:ext cx="19944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Gains attendus</a:t>
            </a:r>
            <a:endParaRPr b="1" i="0" sz="1000" u="none" cap="none" strike="noStrike">
              <a:solidFill>
                <a:schemeClr val="dk1"/>
              </a:solidFill>
              <a:latin typeface="Montserrat"/>
              <a:ea typeface="Montserrat"/>
              <a:cs typeface="Montserrat"/>
              <a:sym typeface="Montserrat"/>
            </a:endParaRPr>
          </a:p>
        </p:txBody>
      </p:sp>
      <p:grpSp>
        <p:nvGrpSpPr>
          <p:cNvPr id="1932" name="Google Shape;1932;p17"/>
          <p:cNvGrpSpPr/>
          <p:nvPr/>
        </p:nvGrpSpPr>
        <p:grpSpPr>
          <a:xfrm>
            <a:off x="236215" y="3654219"/>
            <a:ext cx="302719" cy="302719"/>
            <a:chOff x="5840730" y="868680"/>
            <a:chExt cx="388500" cy="388500"/>
          </a:xfrm>
        </p:grpSpPr>
        <p:sp>
          <p:nvSpPr>
            <p:cNvPr id="1933" name="Google Shape;1933;p17"/>
            <p:cNvSpPr/>
            <p:nvPr/>
          </p:nvSpPr>
          <p:spPr>
            <a:xfrm>
              <a:off x="5840730" y="868680"/>
              <a:ext cx="388500" cy="388500"/>
            </a:xfrm>
            <a:prstGeom prst="ellipse">
              <a:avLst/>
            </a:prstGeom>
            <a:solidFill>
              <a:srgbClr val="061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34" name="Google Shape;1934;p17"/>
            <p:cNvPicPr preferRelativeResize="0"/>
            <p:nvPr/>
          </p:nvPicPr>
          <p:blipFill rotWithShape="1">
            <a:blip r:embed="rId17">
              <a:alphaModFix/>
            </a:blip>
            <a:srcRect b="0" l="0" r="0" t="0"/>
            <a:stretch/>
          </p:blipFill>
          <p:spPr>
            <a:xfrm>
              <a:off x="5932170" y="960120"/>
              <a:ext cx="205740" cy="205740"/>
            </a:xfrm>
            <a:prstGeom prst="rect">
              <a:avLst/>
            </a:prstGeom>
            <a:noFill/>
            <a:ln>
              <a:noFill/>
            </a:ln>
          </p:spPr>
        </p:pic>
      </p:grpSp>
      <p:sp>
        <p:nvSpPr>
          <p:cNvPr id="1935" name="Google Shape;1935;p17"/>
          <p:cNvSpPr/>
          <p:nvPr/>
        </p:nvSpPr>
        <p:spPr>
          <a:xfrm>
            <a:off x="7222010" y="1638353"/>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Responsable recette</a:t>
            </a:r>
            <a:endParaRPr b="0" i="0" sz="600" u="none" cap="none" strike="noStrike">
              <a:solidFill>
                <a:srgbClr val="000000"/>
              </a:solidFill>
              <a:latin typeface="Montserrat"/>
              <a:ea typeface="Montserrat"/>
              <a:cs typeface="Montserrat"/>
              <a:sym typeface="Montserrat"/>
            </a:endParaRPr>
          </a:p>
        </p:txBody>
      </p:sp>
      <p:sp>
        <p:nvSpPr>
          <p:cNvPr id="1936" name="Google Shape;1936;p17"/>
          <p:cNvSpPr/>
          <p:nvPr/>
        </p:nvSpPr>
        <p:spPr>
          <a:xfrm>
            <a:off x="7505474" y="1866953"/>
            <a:ext cx="10881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lang="fr" sz="700">
                <a:solidFill>
                  <a:srgbClr val="061333"/>
                </a:solidFill>
                <a:latin typeface="Montserrat"/>
                <a:ea typeface="Montserrat"/>
                <a:cs typeface="Montserrat"/>
                <a:sym typeface="Montserrat"/>
              </a:rPr>
              <a:t>Responsable</a:t>
            </a:r>
            <a:endParaRPr b="0" i="0" sz="700" u="none" cap="none" strike="noStrike">
              <a:solidFill>
                <a:srgbClr val="000000"/>
              </a:solidFill>
              <a:latin typeface="Montserrat"/>
              <a:ea typeface="Montserrat"/>
              <a:cs typeface="Montserrat"/>
              <a:sym typeface="Montserrat"/>
            </a:endParaRPr>
          </a:p>
        </p:txBody>
      </p:sp>
      <p:sp>
        <p:nvSpPr>
          <p:cNvPr id="1937" name="Google Shape;1937;p17"/>
          <p:cNvSpPr/>
          <p:nvPr/>
        </p:nvSpPr>
        <p:spPr>
          <a:xfrm>
            <a:off x="7222010" y="2077265"/>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Sponsor</a:t>
            </a:r>
            <a:endParaRPr b="0" i="0" sz="600" u="none" cap="none" strike="noStrike">
              <a:solidFill>
                <a:srgbClr val="000000"/>
              </a:solidFill>
              <a:latin typeface="Montserrat"/>
              <a:ea typeface="Montserrat"/>
              <a:cs typeface="Montserrat"/>
              <a:sym typeface="Montserrat"/>
            </a:endParaRPr>
          </a:p>
        </p:txBody>
      </p:sp>
      <p:sp>
        <p:nvSpPr>
          <p:cNvPr id="1938" name="Google Shape;1938;p17"/>
          <p:cNvSpPr/>
          <p:nvPr/>
        </p:nvSpPr>
        <p:spPr>
          <a:xfrm>
            <a:off x="7222010" y="2516177"/>
            <a:ext cx="1371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0" i="0" lang="fr" sz="600" u="none" cap="none" strike="noStrike">
                <a:solidFill>
                  <a:srgbClr val="061333"/>
                </a:solidFill>
                <a:latin typeface="Montserrat"/>
                <a:ea typeface="Montserrat"/>
                <a:cs typeface="Montserrat"/>
                <a:sym typeface="Montserrat"/>
              </a:rPr>
              <a:t>Équipes impliquées</a:t>
            </a:r>
            <a:endParaRPr b="0" i="0" sz="600" u="none" cap="none" strike="noStrike">
              <a:solidFill>
                <a:srgbClr val="000000"/>
              </a:solidFill>
              <a:latin typeface="Montserrat"/>
              <a:ea typeface="Montserrat"/>
              <a:cs typeface="Montserrat"/>
              <a:sym typeface="Montserrat"/>
            </a:endParaRPr>
          </a:p>
        </p:txBody>
      </p:sp>
      <p:sp>
        <p:nvSpPr>
          <p:cNvPr id="1939" name="Google Shape;1939;p17"/>
          <p:cNvSpPr/>
          <p:nvPr/>
        </p:nvSpPr>
        <p:spPr>
          <a:xfrm>
            <a:off x="7222010" y="2744777"/>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Finance</a:t>
            </a:r>
            <a:endParaRPr b="0" i="0" sz="750" u="none" cap="none" strike="noStrike">
              <a:solidFill>
                <a:srgbClr val="000000"/>
              </a:solidFill>
              <a:latin typeface="Montserrat"/>
              <a:ea typeface="Montserrat"/>
              <a:cs typeface="Montserrat"/>
              <a:sym typeface="Montserrat"/>
            </a:endParaRPr>
          </a:p>
        </p:txBody>
      </p:sp>
      <p:sp>
        <p:nvSpPr>
          <p:cNvPr id="1940" name="Google Shape;1940;p17"/>
          <p:cNvSpPr/>
          <p:nvPr/>
        </p:nvSpPr>
        <p:spPr>
          <a:xfrm>
            <a:off x="7222010" y="3064817"/>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PMO DSI</a:t>
            </a:r>
            <a:endParaRPr b="0" i="0" sz="750" u="none" cap="none" strike="noStrike">
              <a:solidFill>
                <a:srgbClr val="000000"/>
              </a:solidFill>
              <a:latin typeface="Montserrat"/>
              <a:ea typeface="Montserrat"/>
              <a:cs typeface="Montserrat"/>
              <a:sym typeface="Montserrat"/>
            </a:endParaRPr>
          </a:p>
        </p:txBody>
      </p:sp>
      <p:sp>
        <p:nvSpPr>
          <p:cNvPr id="1941" name="Google Shape;1941;p17"/>
          <p:cNvSpPr/>
          <p:nvPr/>
        </p:nvSpPr>
        <p:spPr>
          <a:xfrm>
            <a:off x="7222010" y="3384857"/>
            <a:ext cx="1371600" cy="274200"/>
          </a:xfrm>
          <a:prstGeom prst="roundRect">
            <a:avLst>
              <a:gd fmla="val 16667" name="adj"/>
            </a:avLst>
          </a:prstGeom>
          <a:solidFill>
            <a:schemeClr val="lt1"/>
          </a:solidFill>
          <a:ln cap="flat" cmpd="sng" w="9525">
            <a:solidFill>
              <a:srgbClr val="D6DBE0"/>
            </a:solidFill>
            <a:prstDash val="solid"/>
            <a:round/>
            <a:headEnd len="sm" w="sm" type="none"/>
            <a:tailEnd len="sm" w="sm" type="none"/>
          </a:ln>
        </p:spPr>
        <p:txBody>
          <a:bodyPr anchorCtr="0" anchor="ctr" bIns="63500" lIns="63500" spcFirstLastPara="1" rIns="63500" wrap="square" tIns="63500">
            <a:noAutofit/>
          </a:bodyPr>
          <a:lstStyle/>
          <a:p>
            <a:pPr indent="0" lvl="0" marL="0" marR="0" rtl="0" algn="l">
              <a:lnSpc>
                <a:spcPct val="100000"/>
              </a:lnSpc>
              <a:spcBef>
                <a:spcPts val="0"/>
              </a:spcBef>
              <a:spcAft>
                <a:spcPts val="0"/>
              </a:spcAft>
              <a:buClr>
                <a:srgbClr val="061333"/>
              </a:buClr>
              <a:buSzPts val="750"/>
              <a:buFont typeface="Verdana"/>
              <a:buNone/>
            </a:pPr>
            <a:r>
              <a:rPr b="0" i="0" lang="fr" sz="750" u="none" cap="none" strike="noStrike">
                <a:solidFill>
                  <a:srgbClr val="061333"/>
                </a:solidFill>
                <a:latin typeface="Montserrat"/>
                <a:ea typeface="Montserrat"/>
                <a:cs typeface="Montserrat"/>
                <a:sym typeface="Montserrat"/>
              </a:rPr>
              <a:t>Services généraux</a:t>
            </a:r>
            <a:endParaRPr b="0" i="0" sz="750" u="none" cap="none" strike="noStrike">
              <a:solidFill>
                <a:srgbClr val="000000"/>
              </a:solidFill>
              <a:latin typeface="Montserrat"/>
              <a:ea typeface="Montserrat"/>
              <a:cs typeface="Montserrat"/>
              <a:sym typeface="Montserrat"/>
            </a:endParaRPr>
          </a:p>
        </p:txBody>
      </p:sp>
      <p:sp>
        <p:nvSpPr>
          <p:cNvPr id="1942" name="Google Shape;1942;p17"/>
          <p:cNvSpPr txBox="1"/>
          <p:nvPr/>
        </p:nvSpPr>
        <p:spPr>
          <a:xfrm>
            <a:off x="2487685" y="3532773"/>
            <a:ext cx="23409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fr" sz="1000" u="none" cap="none" strike="noStrike">
                <a:solidFill>
                  <a:schemeClr val="dk1"/>
                </a:solidFill>
                <a:latin typeface="Montserrat"/>
                <a:ea typeface="Montserrat"/>
                <a:cs typeface="Montserrat"/>
                <a:sym typeface="Montserrat"/>
              </a:rPr>
              <a:t>Objectifs annuels concernés</a:t>
            </a:r>
            <a:endParaRPr b="1" i="0" sz="1000" u="none" cap="none" strike="noStrike">
              <a:solidFill>
                <a:schemeClr val="dk1"/>
              </a:solidFill>
              <a:latin typeface="Montserrat"/>
              <a:ea typeface="Montserrat"/>
              <a:cs typeface="Montserrat"/>
              <a:sym typeface="Montserrat"/>
            </a:endParaRPr>
          </a:p>
        </p:txBody>
      </p:sp>
      <p:sp>
        <p:nvSpPr>
          <p:cNvPr id="1943" name="Google Shape;1943;p17"/>
          <p:cNvSpPr/>
          <p:nvPr/>
        </p:nvSpPr>
        <p:spPr>
          <a:xfrm>
            <a:off x="2363776" y="3854950"/>
            <a:ext cx="2508600" cy="292500"/>
          </a:xfrm>
          <a:prstGeom prst="roundRect">
            <a:avLst>
              <a:gd fmla="val 16667"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accent2"/>
              </a:buClr>
              <a:buSzPts val="1100"/>
              <a:buFont typeface="Arial"/>
              <a:buNone/>
            </a:pPr>
            <a:r>
              <a:rPr lang="fr" sz="750">
                <a:solidFill>
                  <a:schemeClr val="dk1"/>
                </a:solidFill>
                <a:latin typeface="Montserrat SemiBold"/>
                <a:ea typeface="Montserrat SemiBold"/>
                <a:cs typeface="Montserrat SemiBold"/>
                <a:sym typeface="Montserrat SemiBold"/>
              </a:rPr>
              <a:t/>
            </a:r>
            <a:endParaRPr sz="750">
              <a:solidFill>
                <a:schemeClr val="dk1"/>
              </a:solidFill>
              <a:latin typeface="Montserrat SemiBold"/>
              <a:ea typeface="Montserrat SemiBold"/>
              <a:cs typeface="Montserrat SemiBold"/>
              <a:sym typeface="Montserrat SemiBold"/>
            </a:endParaRPr>
          </a:p>
        </p:txBody>
      </p:sp>
      <p:pic>
        <p:nvPicPr>
          <p:cNvPr id="1944" name="Google Shape;1944;p17"/>
          <p:cNvPicPr preferRelativeResize="0"/>
          <p:nvPr/>
        </p:nvPicPr>
        <p:blipFill rotWithShape="1">
          <a:blip r:embed="rId18">
            <a:alphaModFix/>
          </a:blip>
          <a:srcRect b="0" l="0" r="0" t="0"/>
          <a:stretch/>
        </p:blipFill>
        <p:spPr>
          <a:xfrm>
            <a:off x="2363765" y="3620199"/>
            <a:ext cx="174875" cy="174875"/>
          </a:xfrm>
          <a:prstGeom prst="rect">
            <a:avLst/>
          </a:prstGeom>
          <a:noFill/>
          <a:ln>
            <a:noFill/>
          </a:ln>
        </p:spPr>
      </p:pic>
      <p:pic>
        <p:nvPicPr>
          <p:cNvPr id="1945" name="Google Shape;1945;p17"/>
          <p:cNvPicPr preferRelativeResize="0"/>
          <p:nvPr/>
        </p:nvPicPr>
        <p:blipFill>
          <a:blip r:embed="rId19">
            <a:alphaModFix/>
          </a:blip>
          <a:stretch>
            <a:fillRect/>
          </a:stretch>
        </p:blipFill>
        <p:spPr>
          <a:xfrm>
            <a:off x="235925" y="1710363"/>
            <a:ext cx="274200" cy="273808"/>
          </a:xfrm>
          <a:prstGeom prst="rect">
            <a:avLst/>
          </a:prstGeom>
          <a:noFill/>
          <a:ln>
            <a:noFill/>
          </a:ln>
        </p:spPr>
      </p:pic>
      <p:pic>
        <p:nvPicPr>
          <p:cNvPr id="1946" name="Google Shape;1946;p17"/>
          <p:cNvPicPr preferRelativeResize="0"/>
          <p:nvPr/>
        </p:nvPicPr>
        <p:blipFill>
          <a:blip r:embed="rId20">
            <a:alphaModFix/>
          </a:blip>
          <a:stretch>
            <a:fillRect/>
          </a:stretch>
        </p:blipFill>
        <p:spPr>
          <a:xfrm>
            <a:off x="7222000" y="1866950"/>
            <a:ext cx="210300" cy="210300"/>
          </a:xfrm>
          <a:prstGeom prst="rect">
            <a:avLst/>
          </a:prstGeom>
          <a:noFill/>
          <a:ln>
            <a:noFill/>
          </a:ln>
        </p:spPr>
      </p:pic>
      <p:pic>
        <p:nvPicPr>
          <p:cNvPr id="1947" name="Google Shape;1947;p17"/>
          <p:cNvPicPr preferRelativeResize="0"/>
          <p:nvPr/>
        </p:nvPicPr>
        <p:blipFill rotWithShape="1">
          <a:blip r:embed="rId21">
            <a:alphaModFix/>
          </a:blip>
          <a:srcRect b="0" l="28174" r="3007" t="0"/>
          <a:stretch/>
        </p:blipFill>
        <p:spPr>
          <a:xfrm>
            <a:off x="7505475" y="2326175"/>
            <a:ext cx="210300" cy="204000"/>
          </a:xfrm>
          <a:prstGeom prst="ellipse">
            <a:avLst/>
          </a:prstGeom>
          <a:noFill/>
          <a:ln>
            <a:noFill/>
          </a:ln>
        </p:spPr>
      </p:pic>
      <p:sp>
        <p:nvSpPr>
          <p:cNvPr id="1948" name="Google Shape;1948;p17"/>
          <p:cNvSpPr/>
          <p:nvPr/>
        </p:nvSpPr>
        <p:spPr>
          <a:xfrm>
            <a:off x="7260425" y="2323025"/>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MP</a:t>
            </a:r>
            <a:endParaRPr b="0" i="0" sz="575" u="none" cap="none" strike="noStrik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3" name="Shape 1953"/>
        <p:cNvGrpSpPr/>
        <p:nvPr/>
      </p:nvGrpSpPr>
      <p:grpSpPr>
        <a:xfrm>
          <a:off x="0" y="0"/>
          <a:ext cx="0" cy="0"/>
          <a:chOff x="0" y="0"/>
          <a:chExt cx="0" cy="0"/>
        </a:xfrm>
      </p:grpSpPr>
      <p:sp>
        <p:nvSpPr>
          <p:cNvPr id="1954" name="Google Shape;1954;p18"/>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Jalons</a:t>
            </a:r>
            <a:endParaRPr b="1" i="0" sz="850" u="none" cap="none" strike="noStrike">
              <a:solidFill>
                <a:srgbClr val="061333"/>
              </a:solidFill>
              <a:latin typeface="Montserrat"/>
              <a:ea typeface="Montserrat"/>
              <a:cs typeface="Montserrat"/>
              <a:sym typeface="Montserrat"/>
            </a:endParaRPr>
          </a:p>
        </p:txBody>
      </p:sp>
      <p:sp>
        <p:nvSpPr>
          <p:cNvPr id="1955" name="Google Shape;1955;p18"/>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sp>
        <p:nvSpPr>
          <p:cNvPr id="1956" name="Google Shape;1956;p18"/>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Progression</a:t>
            </a:r>
            <a:endParaRPr b="0" i="0" sz="850" u="none" cap="none" strike="noStrike">
              <a:solidFill>
                <a:schemeClr val="dk1"/>
              </a:solidFill>
              <a:latin typeface="Montserrat"/>
              <a:ea typeface="Montserrat"/>
              <a:cs typeface="Montserrat"/>
              <a:sym typeface="Montserrat"/>
            </a:endParaRPr>
          </a:p>
        </p:txBody>
      </p:sp>
      <p:sp>
        <p:nvSpPr>
          <p:cNvPr id="1957" name="Google Shape;1957;p18"/>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1958" name="Google Shape;1958;p18"/>
          <p:cNvCxnSpPr/>
          <p:nvPr/>
        </p:nvCxnSpPr>
        <p:spPr>
          <a:xfrm rot="10800000">
            <a:off x="8396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1959" name="Google Shape;1959;p18"/>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0" name="Google Shape;1960;p18"/>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61" name="Google Shape;1961;p18"/>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1962" name="Google Shape;1962;p18"/>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3</a:t>
            </a:r>
            <a:endParaRPr b="0" i="0" sz="850" u="none" cap="none" strike="noStrike">
              <a:solidFill>
                <a:srgbClr val="26553F"/>
              </a:solidFill>
              <a:latin typeface="Montserrat"/>
              <a:ea typeface="Montserrat"/>
              <a:cs typeface="Montserrat"/>
              <a:sym typeface="Montserrat"/>
            </a:endParaRPr>
          </a:p>
        </p:txBody>
      </p:sp>
      <p:sp>
        <p:nvSpPr>
          <p:cNvPr id="1963" name="Google Shape;1963;p18"/>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1964" name="Google Shape;1964;p18"/>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5" name="Google Shape;1965;p18"/>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1966" name="Google Shape;1966;p18"/>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1967" name="Google Shape;1967;p18"/>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68" name="Google Shape;1968;p18"/>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1969" name="Google Shape;1969;p18"/>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1970" name="Google Shape;1970;p18"/>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1971" name="Google Shape;1971;p18"/>
          <p:cNvGrpSpPr/>
          <p:nvPr/>
        </p:nvGrpSpPr>
        <p:grpSpPr>
          <a:xfrm>
            <a:off x="222132" y="1018782"/>
            <a:ext cx="6224363" cy="112910"/>
            <a:chOff x="2566941" y="2009775"/>
            <a:chExt cx="7822500" cy="141900"/>
          </a:xfrm>
        </p:grpSpPr>
        <p:sp>
          <p:nvSpPr>
            <p:cNvPr id="1972" name="Google Shape;1972;p18"/>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3" name="Google Shape;1973;p18"/>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1974" name="Google Shape;1974;p18"/>
            <p:cNvSpPr/>
            <p:nvPr/>
          </p:nvSpPr>
          <p:spPr>
            <a:xfrm>
              <a:off x="3266825"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1975" name="Google Shape;1975;p18"/>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1976" name="Google Shape;1976;p18"/>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1977" name="Google Shape;1977;p18"/>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1978" name="Google Shape;1978;p18"/>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1979" name="Google Shape;1979;p18"/>
          <p:cNvSpPr/>
          <p:nvPr/>
        </p:nvSpPr>
        <p:spPr>
          <a:xfrm>
            <a:off x="4192569"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80" name="Google Shape;1980;p18"/>
          <p:cNvPicPr preferRelativeResize="0"/>
          <p:nvPr/>
        </p:nvPicPr>
        <p:blipFill rotWithShape="1">
          <a:blip r:embed="rId5">
            <a:alphaModFix/>
          </a:blip>
          <a:srcRect b="0" l="0" r="0" t="0"/>
          <a:stretch/>
        </p:blipFill>
        <p:spPr>
          <a:xfrm>
            <a:off x="4247800" y="226509"/>
            <a:ext cx="164592" cy="164592"/>
          </a:xfrm>
          <a:prstGeom prst="rect">
            <a:avLst/>
          </a:prstGeom>
          <a:noFill/>
          <a:ln>
            <a:noFill/>
          </a:ln>
        </p:spPr>
      </p:pic>
      <p:pic>
        <p:nvPicPr>
          <p:cNvPr descr="preencoded.png" id="1981" name="Google Shape;1981;p18"/>
          <p:cNvPicPr preferRelativeResize="0"/>
          <p:nvPr/>
        </p:nvPicPr>
        <p:blipFill rotWithShape="1">
          <a:blip r:embed="rId6">
            <a:alphaModFix/>
          </a:blip>
          <a:srcRect b="0" l="0" r="0" t="0"/>
          <a:stretch/>
        </p:blipFill>
        <p:spPr>
          <a:xfrm>
            <a:off x="3283108" y="226509"/>
            <a:ext cx="164592" cy="164592"/>
          </a:xfrm>
          <a:prstGeom prst="rect">
            <a:avLst/>
          </a:prstGeom>
          <a:noFill/>
          <a:ln>
            <a:noFill/>
          </a:ln>
        </p:spPr>
      </p:pic>
      <p:sp>
        <p:nvSpPr>
          <p:cNvPr id="1982" name="Google Shape;1982;p18"/>
          <p:cNvSpPr txBox="1"/>
          <p:nvPr/>
        </p:nvSpPr>
        <p:spPr>
          <a:xfrm>
            <a:off x="206344" y="1547920"/>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Statut</a:t>
            </a:r>
            <a:endParaRPr b="0" i="0" sz="600" u="none" cap="none" strike="noStrike">
              <a:solidFill>
                <a:schemeClr val="dk1"/>
              </a:solidFill>
              <a:latin typeface="Montserrat Medium"/>
              <a:ea typeface="Montserrat Medium"/>
              <a:cs typeface="Montserrat Medium"/>
              <a:sym typeface="Montserrat Medium"/>
            </a:endParaRPr>
          </a:p>
        </p:txBody>
      </p:sp>
      <p:sp>
        <p:nvSpPr>
          <p:cNvPr id="1983" name="Google Shape;1983;p18"/>
          <p:cNvSpPr txBox="1"/>
          <p:nvPr/>
        </p:nvSpPr>
        <p:spPr>
          <a:xfrm>
            <a:off x="479517" y="1810684"/>
            <a:ext cx="10131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1" i="0" lang="fr" sz="700" u="none" cap="none" strike="noStrike">
                <a:solidFill>
                  <a:schemeClr val="dk1"/>
                </a:solidFill>
                <a:latin typeface="Montserrat"/>
                <a:ea typeface="Montserrat"/>
                <a:cs typeface="Montserrat"/>
                <a:sym typeface="Montserrat"/>
              </a:rPr>
              <a:t>Terminé</a:t>
            </a:r>
            <a:endParaRPr b="1" i="0" sz="700" u="none" cap="none" strike="noStrike">
              <a:solidFill>
                <a:schemeClr val="dk1"/>
              </a:solidFill>
              <a:latin typeface="Montserrat"/>
              <a:ea typeface="Montserrat"/>
              <a:cs typeface="Montserrat"/>
              <a:sym typeface="Montserrat"/>
            </a:endParaRPr>
          </a:p>
        </p:txBody>
      </p:sp>
      <p:sp>
        <p:nvSpPr>
          <p:cNvPr id="1984" name="Google Shape;1984;p18"/>
          <p:cNvSpPr txBox="1"/>
          <p:nvPr/>
        </p:nvSpPr>
        <p:spPr>
          <a:xfrm>
            <a:off x="206344" y="2038906"/>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Météo</a:t>
            </a:r>
            <a:endParaRPr b="0" i="0" sz="600" u="none" cap="none" strike="noStrike">
              <a:solidFill>
                <a:schemeClr val="dk1"/>
              </a:solidFill>
              <a:latin typeface="Montserrat Medium"/>
              <a:ea typeface="Montserrat Medium"/>
              <a:cs typeface="Montserrat Medium"/>
              <a:sym typeface="Montserrat Medium"/>
            </a:endParaRPr>
          </a:p>
        </p:txBody>
      </p:sp>
      <p:pic>
        <p:nvPicPr>
          <p:cNvPr id="1985" name="Google Shape;1985;p18"/>
          <p:cNvPicPr preferRelativeResize="0"/>
          <p:nvPr/>
        </p:nvPicPr>
        <p:blipFill rotWithShape="1">
          <a:blip r:embed="rId7">
            <a:alphaModFix/>
          </a:blip>
          <a:srcRect b="0" l="1531" r="1530" t="0"/>
          <a:stretch/>
        </p:blipFill>
        <p:spPr>
          <a:xfrm>
            <a:off x="327140" y="1855594"/>
            <a:ext cx="197400" cy="203639"/>
          </a:xfrm>
          <a:prstGeom prst="rect">
            <a:avLst/>
          </a:prstGeom>
          <a:noFill/>
          <a:ln>
            <a:noFill/>
          </a:ln>
        </p:spPr>
      </p:pic>
      <p:sp>
        <p:nvSpPr>
          <p:cNvPr id="1986" name="Google Shape;1986;p18"/>
          <p:cNvSpPr txBox="1"/>
          <p:nvPr/>
        </p:nvSpPr>
        <p:spPr>
          <a:xfrm>
            <a:off x="206344" y="256722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 1000%</a:t>
            </a:r>
            <a:endParaRPr b="0" i="0" sz="600" u="none" cap="none" strike="noStrike">
              <a:solidFill>
                <a:schemeClr val="dk1"/>
              </a:solidFill>
              <a:latin typeface="Montserrat Medium"/>
              <a:ea typeface="Montserrat Medium"/>
              <a:cs typeface="Montserrat Medium"/>
              <a:sym typeface="Montserrat Medium"/>
            </a:endParaRPr>
          </a:p>
        </p:txBody>
      </p:sp>
      <p:grpSp>
        <p:nvGrpSpPr>
          <p:cNvPr id="1987" name="Google Shape;1987;p18"/>
          <p:cNvGrpSpPr/>
          <p:nvPr/>
        </p:nvGrpSpPr>
        <p:grpSpPr>
          <a:xfrm>
            <a:off x="327144" y="2811270"/>
            <a:ext cx="1193510" cy="126600"/>
            <a:chOff x="1114425" y="2901125"/>
            <a:chExt cx="1193510" cy="126600"/>
          </a:xfrm>
        </p:grpSpPr>
        <p:sp>
          <p:nvSpPr>
            <p:cNvPr id="1988" name="Google Shape;1988;p18"/>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9" name="Google Shape;1989;p18"/>
            <p:cNvSpPr/>
            <p:nvPr/>
          </p:nvSpPr>
          <p:spPr>
            <a:xfrm>
              <a:off x="1114436" y="2926480"/>
              <a:ext cx="10869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0" name="Google Shape;1990;p18"/>
            <p:cNvSpPr/>
            <p:nvPr/>
          </p:nvSpPr>
          <p:spPr>
            <a:xfrm>
              <a:off x="2181335" y="2901125"/>
              <a:ext cx="126600" cy="126600"/>
            </a:xfrm>
            <a:prstGeom prst="ellipse">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1" name="Google Shape;1991;p18"/>
          <p:cNvSpPr txBox="1"/>
          <p:nvPr/>
        </p:nvSpPr>
        <p:spPr>
          <a:xfrm>
            <a:off x="192769" y="2912678"/>
            <a:ext cx="1396500" cy="27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00"/>
              <a:buFont typeface="Arial"/>
              <a:buNone/>
            </a:pPr>
            <a:r>
              <a:rPr b="0" i="0" lang="fr" sz="600" u="none" cap="none" strike="noStrike">
                <a:solidFill>
                  <a:schemeClr val="dk1"/>
                </a:solidFill>
                <a:latin typeface="Montserrat Medium"/>
                <a:ea typeface="Montserrat Medium"/>
                <a:cs typeface="Montserrat Medium"/>
                <a:sym typeface="Montserrat Medium"/>
              </a:rPr>
              <a:t>Avancement jalons : 1000%</a:t>
            </a:r>
            <a:endParaRPr b="0" i="0" sz="600" u="none" cap="none" strike="noStrike">
              <a:solidFill>
                <a:schemeClr val="dk1"/>
              </a:solidFill>
              <a:latin typeface="Montserrat Medium"/>
              <a:ea typeface="Montserrat Medium"/>
              <a:cs typeface="Montserrat Medium"/>
              <a:sym typeface="Montserrat Medium"/>
            </a:endParaRPr>
          </a:p>
        </p:txBody>
      </p:sp>
      <p:grpSp>
        <p:nvGrpSpPr>
          <p:cNvPr id="1992" name="Google Shape;1992;p18"/>
          <p:cNvGrpSpPr/>
          <p:nvPr/>
        </p:nvGrpSpPr>
        <p:grpSpPr>
          <a:xfrm>
            <a:off x="313569" y="3182070"/>
            <a:ext cx="1165509" cy="75905"/>
            <a:chOff x="1114425" y="2926475"/>
            <a:chExt cx="1165509" cy="75905"/>
          </a:xfrm>
        </p:grpSpPr>
        <p:sp>
          <p:nvSpPr>
            <p:cNvPr id="1993" name="Google Shape;1993;p18"/>
            <p:cNvSpPr/>
            <p:nvPr/>
          </p:nvSpPr>
          <p:spPr>
            <a:xfrm>
              <a:off x="1114425" y="2926475"/>
              <a:ext cx="1165500" cy="75900"/>
            </a:xfrm>
            <a:prstGeom prst="roundRect">
              <a:avLst>
                <a:gd fmla="val 50000" name="adj"/>
              </a:avLst>
            </a:prstGeom>
            <a:solidFill>
              <a:srgbClr val="D6DBE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4" name="Google Shape;1994;p18"/>
            <p:cNvSpPr/>
            <p:nvPr/>
          </p:nvSpPr>
          <p:spPr>
            <a:xfrm>
              <a:off x="1114434" y="2926480"/>
              <a:ext cx="1165500" cy="75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5" name="Google Shape;1995;p18"/>
          <p:cNvSpPr/>
          <p:nvPr/>
        </p:nvSpPr>
        <p:spPr>
          <a:xfrm>
            <a:off x="255490" y="390190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96" name="Google Shape;1996;p18"/>
          <p:cNvPicPr preferRelativeResize="0"/>
          <p:nvPr/>
        </p:nvPicPr>
        <p:blipFill rotWithShape="1">
          <a:blip r:embed="rId8">
            <a:alphaModFix/>
          </a:blip>
          <a:srcRect b="0" l="0" r="0" t="0"/>
          <a:stretch/>
        </p:blipFill>
        <p:spPr>
          <a:xfrm>
            <a:off x="312518" y="3958937"/>
            <a:ext cx="188904" cy="188909"/>
          </a:xfrm>
          <a:prstGeom prst="rect">
            <a:avLst/>
          </a:prstGeom>
          <a:noFill/>
          <a:ln>
            <a:noFill/>
          </a:ln>
        </p:spPr>
      </p:pic>
      <p:sp>
        <p:nvSpPr>
          <p:cNvPr id="1997" name="Google Shape;1997;p18"/>
          <p:cNvSpPr/>
          <p:nvPr/>
        </p:nvSpPr>
        <p:spPr>
          <a:xfrm>
            <a:off x="629735" y="390190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Budget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CapEx : -</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b="0" i="0" lang="fr" sz="600" u="none" cap="none" strike="noStrike">
                <a:solidFill>
                  <a:srgbClr val="061333"/>
                </a:solidFill>
                <a:latin typeface="Montserrat"/>
                <a:ea typeface="Montserrat"/>
                <a:cs typeface="Montserrat"/>
                <a:sym typeface="Montserrat"/>
              </a:rPr>
              <a:t>OpEx : </a:t>
            </a: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k€</a:t>
            </a:r>
            <a:endParaRPr b="0" i="0" sz="700" u="none" cap="none" strike="noStrike">
              <a:solidFill>
                <a:schemeClr val="dk1"/>
              </a:solidFill>
              <a:latin typeface="Montserrat"/>
              <a:ea typeface="Montserrat"/>
              <a:cs typeface="Montserrat"/>
              <a:sym typeface="Montserrat"/>
            </a:endParaRPr>
          </a:p>
        </p:txBody>
      </p:sp>
      <p:sp>
        <p:nvSpPr>
          <p:cNvPr id="1998" name="Google Shape;1998;p18"/>
          <p:cNvSpPr/>
          <p:nvPr/>
        </p:nvSpPr>
        <p:spPr>
          <a:xfrm>
            <a:off x="255502" y="4288588"/>
            <a:ext cx="302700" cy="302700"/>
          </a:xfrm>
          <a:prstGeom prst="roundRect">
            <a:avLst>
              <a:gd fmla="val 23529"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99" name="Google Shape;1999;p18"/>
          <p:cNvPicPr preferRelativeResize="0"/>
          <p:nvPr/>
        </p:nvPicPr>
        <p:blipFill rotWithShape="1">
          <a:blip r:embed="rId9">
            <a:alphaModFix/>
          </a:blip>
          <a:srcRect b="0" l="0" r="0" t="0"/>
          <a:stretch/>
        </p:blipFill>
        <p:spPr>
          <a:xfrm>
            <a:off x="312530" y="4345617"/>
            <a:ext cx="188904" cy="188909"/>
          </a:xfrm>
          <a:prstGeom prst="rect">
            <a:avLst/>
          </a:prstGeom>
          <a:noFill/>
          <a:ln>
            <a:noFill/>
          </a:ln>
        </p:spPr>
      </p:pic>
      <p:sp>
        <p:nvSpPr>
          <p:cNvPr id="2000" name="Google Shape;2000;p18"/>
          <p:cNvSpPr/>
          <p:nvPr/>
        </p:nvSpPr>
        <p:spPr>
          <a:xfrm>
            <a:off x="629746" y="42885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61333"/>
              </a:buClr>
              <a:buSzPts val="800"/>
              <a:buFont typeface="Verdana"/>
              <a:buNone/>
            </a:pPr>
            <a:r>
              <a:rPr lang="fr" sz="600">
                <a:solidFill>
                  <a:srgbClr val="061333"/>
                </a:solidFill>
                <a:latin typeface="Montserrat"/>
                <a:ea typeface="Montserrat"/>
                <a:cs typeface="Montserrat"/>
                <a:sym typeface="Montserrat"/>
              </a:rPr>
              <a:t>–</a:t>
            </a:r>
            <a:r>
              <a:rPr b="0" i="0" lang="fr" sz="600" u="none" cap="none" strike="noStrike">
                <a:solidFill>
                  <a:srgbClr val="061333"/>
                </a:solidFill>
                <a:latin typeface="Montserrat"/>
                <a:ea typeface="Montserrat"/>
                <a:cs typeface="Montserrat"/>
                <a:sym typeface="Montserrat"/>
              </a:rPr>
              <a:t>j.h</a:t>
            </a:r>
            <a:endParaRPr b="0" i="0" sz="700" u="none" cap="none" strike="noStrike">
              <a:solidFill>
                <a:schemeClr val="dk1"/>
              </a:solidFill>
              <a:latin typeface="Montserrat"/>
              <a:ea typeface="Montserrat"/>
              <a:cs typeface="Montserrat"/>
              <a:sym typeface="Montserrat"/>
            </a:endParaRPr>
          </a:p>
        </p:txBody>
      </p:sp>
      <p:sp>
        <p:nvSpPr>
          <p:cNvPr id="2001" name="Google Shape;2001;p18"/>
          <p:cNvSpPr/>
          <p:nvPr/>
        </p:nvSpPr>
        <p:spPr>
          <a:xfrm>
            <a:off x="296590" y="3332466"/>
            <a:ext cx="1188600" cy="22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accent2"/>
              </a:buClr>
              <a:buSzPts val="1100"/>
              <a:buFont typeface="Arial"/>
              <a:buNone/>
            </a:pPr>
            <a:r>
              <a:rPr b="0" i="0" lang="fr" sz="600" u="none" cap="none" strike="noStrike">
                <a:solidFill>
                  <a:srgbClr val="061333"/>
                </a:solidFill>
                <a:latin typeface="Verdana"/>
                <a:ea typeface="Verdana"/>
                <a:cs typeface="Verdana"/>
                <a:sym typeface="Verdana"/>
              </a:rPr>
              <a:t>% d'atteinte du KPI clé</a:t>
            </a:r>
            <a:endParaRPr b="0" i="0" sz="600" u="none" cap="none" strike="noStrike">
              <a:solidFill>
                <a:srgbClr val="061333"/>
              </a:solidFill>
              <a:latin typeface="Verdana"/>
              <a:ea typeface="Verdana"/>
              <a:cs typeface="Verdana"/>
              <a:sym typeface="Verdana"/>
            </a:endParaRPr>
          </a:p>
        </p:txBody>
      </p:sp>
      <p:sp>
        <p:nvSpPr>
          <p:cNvPr id="2002" name="Google Shape;2002;p18"/>
          <p:cNvSpPr/>
          <p:nvPr/>
        </p:nvSpPr>
        <p:spPr>
          <a:xfrm>
            <a:off x="7183873" y="1630775"/>
            <a:ext cx="1702500" cy="5028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3" name="Google Shape;2003;p18"/>
          <p:cNvSpPr/>
          <p:nvPr/>
        </p:nvSpPr>
        <p:spPr>
          <a:xfrm>
            <a:off x="7238725" y="1685625"/>
            <a:ext cx="1445700" cy="112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700">
                <a:latin typeface="Montserrat"/>
                <a:ea typeface="Montserrat"/>
                <a:cs typeface="Montserrat"/>
                <a:sym typeface="Montserrat"/>
              </a:rPr>
              <a:t/>
            </a:r>
            <a:endParaRPr sz="700">
              <a:latin typeface="Montserrat"/>
              <a:ea typeface="Montserrat"/>
              <a:cs typeface="Montserrat"/>
              <a:sym typeface="Montserrat"/>
            </a:endParaRPr>
          </a:p>
        </p:txBody>
      </p:sp>
      <p:sp>
        <p:nvSpPr>
          <p:cNvPr id="2004" name="Google Shape;2004;p18"/>
          <p:cNvSpPr/>
          <p:nvPr/>
        </p:nvSpPr>
        <p:spPr>
          <a:xfrm>
            <a:off x="7266166" y="196910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100%</a:t>
            </a:r>
            <a:endParaRPr b="0" i="0" sz="500" u="none" cap="none" strike="noStrike">
              <a:solidFill>
                <a:srgbClr val="061333"/>
              </a:solidFill>
              <a:latin typeface="Montserrat"/>
              <a:ea typeface="Montserrat"/>
              <a:cs typeface="Montserrat"/>
              <a:sym typeface="Montserrat"/>
            </a:endParaRPr>
          </a:p>
        </p:txBody>
      </p:sp>
      <p:pic>
        <p:nvPicPr>
          <p:cNvPr descr="preencoded.png" id="2005" name="Google Shape;2005;p18"/>
          <p:cNvPicPr preferRelativeResize="0"/>
          <p:nvPr/>
        </p:nvPicPr>
        <p:blipFill rotWithShape="1">
          <a:blip r:embed="rId10">
            <a:alphaModFix/>
          </a:blip>
          <a:srcRect b="0" l="0" r="0" t="0"/>
          <a:stretch/>
        </p:blipFill>
        <p:spPr>
          <a:xfrm>
            <a:off x="8226395" y="2005676"/>
            <a:ext cx="82296" cy="82296"/>
          </a:xfrm>
          <a:prstGeom prst="rect">
            <a:avLst/>
          </a:prstGeom>
          <a:noFill/>
          <a:ln>
            <a:noFill/>
          </a:ln>
        </p:spPr>
      </p:pic>
      <p:sp>
        <p:nvSpPr>
          <p:cNvPr id="2006" name="Google Shape;2006;p18"/>
          <p:cNvSpPr/>
          <p:nvPr/>
        </p:nvSpPr>
        <p:spPr>
          <a:xfrm>
            <a:off x="8326977" y="1987400"/>
            <a:ext cx="5772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lang="fr" sz="700">
                <a:latin typeface="Montserrat"/>
                <a:ea typeface="Montserrat"/>
                <a:cs typeface="Montserrat"/>
                <a:sym typeface="Montserrat"/>
              </a:rPr>
              <a:t>-– / – / —-</a:t>
            </a:r>
            <a:endParaRPr b="0" i="0" sz="700" u="none" cap="none" strike="noStrike">
              <a:solidFill>
                <a:srgbClr val="061333"/>
              </a:solidFill>
              <a:latin typeface="Montserrat"/>
              <a:ea typeface="Montserrat"/>
              <a:cs typeface="Montserrat"/>
              <a:sym typeface="Montserrat"/>
            </a:endParaRPr>
          </a:p>
        </p:txBody>
      </p:sp>
      <p:sp>
        <p:nvSpPr>
          <p:cNvPr id="2007" name="Google Shape;2007;p18"/>
          <p:cNvSpPr/>
          <p:nvPr/>
        </p:nvSpPr>
        <p:spPr>
          <a:xfrm>
            <a:off x="7183873" y="2225134"/>
            <a:ext cx="1702500" cy="502800"/>
          </a:xfrm>
          <a:prstGeom prst="roundRect">
            <a:avLst>
              <a:gd fmla="val 9091" name="adj"/>
            </a:avLst>
          </a:prstGeom>
          <a:solidFill>
            <a:schemeClr val="lt1"/>
          </a:solidFill>
          <a:ln cap="flat" cmpd="sng" w="9525">
            <a:solidFill>
              <a:srgbClr val="0DDC0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8" name="Google Shape;2008;p18"/>
          <p:cNvSpPr/>
          <p:nvPr/>
        </p:nvSpPr>
        <p:spPr>
          <a:xfrm>
            <a:off x="7238725" y="2280032"/>
            <a:ext cx="1445700" cy="24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700">
                <a:latin typeface="Montserrat"/>
                <a:ea typeface="Montserrat"/>
                <a:cs typeface="Montserrat"/>
                <a:sym typeface="Montserrat"/>
              </a:rPr>
              <a:t/>
            </a:r>
            <a:endParaRPr sz="700">
              <a:latin typeface="Montserrat"/>
              <a:ea typeface="Montserrat"/>
              <a:cs typeface="Montserrat"/>
              <a:sym typeface="Montserrat"/>
            </a:endParaRPr>
          </a:p>
        </p:txBody>
      </p:sp>
      <p:sp>
        <p:nvSpPr>
          <p:cNvPr id="2009" name="Google Shape;2009;p18"/>
          <p:cNvSpPr/>
          <p:nvPr/>
        </p:nvSpPr>
        <p:spPr>
          <a:xfrm>
            <a:off x="7266166" y="2563460"/>
            <a:ext cx="201300" cy="128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Verdana"/>
              <a:buNone/>
            </a:pPr>
            <a:r>
              <a:rPr b="0" i="0" lang="fr" sz="500" u="none" cap="none" strike="noStrike">
                <a:solidFill>
                  <a:srgbClr val="000000"/>
                </a:solidFill>
                <a:latin typeface="Montserrat"/>
                <a:ea typeface="Montserrat"/>
                <a:cs typeface="Montserrat"/>
                <a:sym typeface="Montserrat"/>
              </a:rPr>
              <a:t>100%</a:t>
            </a:r>
            <a:endParaRPr b="0" i="0" sz="500" u="none" cap="none" strike="noStrike">
              <a:solidFill>
                <a:srgbClr val="061333"/>
              </a:solidFill>
              <a:latin typeface="Montserrat"/>
              <a:ea typeface="Montserrat"/>
              <a:cs typeface="Montserrat"/>
              <a:sym typeface="Montserrat"/>
            </a:endParaRPr>
          </a:p>
        </p:txBody>
      </p:sp>
      <p:pic>
        <p:nvPicPr>
          <p:cNvPr descr="preencoded.png" id="2010" name="Google Shape;2010;p18"/>
          <p:cNvPicPr preferRelativeResize="0"/>
          <p:nvPr/>
        </p:nvPicPr>
        <p:blipFill rotWithShape="1">
          <a:blip r:embed="rId10">
            <a:alphaModFix/>
          </a:blip>
          <a:srcRect b="0" l="0" r="0" t="0"/>
          <a:stretch/>
        </p:blipFill>
        <p:spPr>
          <a:xfrm>
            <a:off x="8226395" y="2600036"/>
            <a:ext cx="82296" cy="82296"/>
          </a:xfrm>
          <a:prstGeom prst="rect">
            <a:avLst/>
          </a:prstGeom>
          <a:noFill/>
          <a:ln>
            <a:noFill/>
          </a:ln>
        </p:spPr>
      </p:pic>
      <p:sp>
        <p:nvSpPr>
          <p:cNvPr id="2011" name="Google Shape;2011;p18"/>
          <p:cNvSpPr/>
          <p:nvPr/>
        </p:nvSpPr>
        <p:spPr>
          <a:xfrm>
            <a:off x="8326977" y="2581758"/>
            <a:ext cx="577200" cy="128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Verdana"/>
              <a:buNone/>
            </a:pPr>
            <a:r>
              <a:rPr lang="fr" sz="700">
                <a:latin typeface="Montserrat"/>
                <a:ea typeface="Montserrat"/>
                <a:cs typeface="Montserrat"/>
                <a:sym typeface="Montserrat"/>
              </a:rPr>
              <a:t>– / – / —-</a:t>
            </a:r>
            <a:endParaRPr b="0" i="0" sz="700" u="none" cap="none" strike="noStrike">
              <a:solidFill>
                <a:srgbClr val="061333"/>
              </a:solidFill>
              <a:latin typeface="Montserrat"/>
              <a:ea typeface="Montserrat"/>
              <a:cs typeface="Montserrat"/>
              <a:sym typeface="Montserrat"/>
            </a:endParaRPr>
          </a:p>
        </p:txBody>
      </p:sp>
      <p:sp>
        <p:nvSpPr>
          <p:cNvPr id="2012" name="Google Shape;2012;p18"/>
          <p:cNvSpPr/>
          <p:nvPr/>
        </p:nvSpPr>
        <p:spPr>
          <a:xfrm>
            <a:off x="286250" y="3572210"/>
            <a:ext cx="274200" cy="274200"/>
          </a:xfrm>
          <a:prstGeom prst="ellipse">
            <a:avLst/>
          </a:prstGeom>
          <a:solidFill>
            <a:srgbClr val="2CAEF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13" name="Google Shape;2013;p18"/>
          <p:cNvPicPr preferRelativeResize="0"/>
          <p:nvPr/>
        </p:nvPicPr>
        <p:blipFill rotWithShape="1">
          <a:blip r:embed="rId11">
            <a:alphaModFix/>
          </a:blip>
          <a:srcRect b="0" l="0" r="0" t="0"/>
          <a:stretch/>
        </p:blipFill>
        <p:spPr>
          <a:xfrm>
            <a:off x="354804" y="3640764"/>
            <a:ext cx="137108" cy="137108"/>
          </a:xfrm>
          <a:prstGeom prst="rect">
            <a:avLst/>
          </a:prstGeom>
          <a:noFill/>
          <a:ln>
            <a:noFill/>
          </a:ln>
        </p:spPr>
      </p:pic>
      <p:sp>
        <p:nvSpPr>
          <p:cNvPr id="2014" name="Google Shape;2014;p18"/>
          <p:cNvSpPr/>
          <p:nvPr/>
        </p:nvSpPr>
        <p:spPr>
          <a:xfrm>
            <a:off x="633623" y="3595928"/>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CAEF6"/>
              </a:buClr>
              <a:buSzPts val="700"/>
              <a:buFont typeface="Verdana"/>
              <a:buNone/>
            </a:pPr>
            <a:r>
              <a:rPr b="1" i="0" lang="fr" sz="700" u="none" cap="none" strike="noStrike">
                <a:solidFill>
                  <a:srgbClr val="2CAEF6"/>
                </a:solidFill>
                <a:latin typeface="Verdana"/>
                <a:ea typeface="Verdana"/>
                <a:cs typeface="Verdana"/>
                <a:sym typeface="Verdana"/>
              </a:rPr>
              <a:t>50</a:t>
            </a:r>
            <a:endParaRPr b="0" i="0" sz="700" u="none" cap="none" strike="noStrike">
              <a:solidFill>
                <a:srgbClr val="000000"/>
              </a:solidFill>
              <a:latin typeface="Calibri"/>
              <a:ea typeface="Calibri"/>
              <a:cs typeface="Calibri"/>
              <a:sym typeface="Calibri"/>
            </a:endParaRPr>
          </a:p>
        </p:txBody>
      </p:sp>
      <p:sp>
        <p:nvSpPr>
          <p:cNvPr id="2015" name="Google Shape;2015;p18"/>
          <p:cNvSpPr/>
          <p:nvPr/>
        </p:nvSpPr>
        <p:spPr>
          <a:xfrm>
            <a:off x="620746" y="4681988"/>
            <a:ext cx="1086900" cy="302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900"/>
              <a:buFont typeface="Verdana"/>
              <a:buNone/>
            </a:pPr>
            <a:r>
              <a:rPr b="1" i="0" lang="fr" sz="700" u="none" cap="none" strike="noStrike">
                <a:solidFill>
                  <a:srgbClr val="061333"/>
                </a:solidFill>
                <a:latin typeface="Montserrat"/>
                <a:ea typeface="Montserrat"/>
                <a:cs typeface="Montserrat"/>
                <a:sym typeface="Montserrat"/>
              </a:rPr>
              <a:t>Solution choisie</a:t>
            </a:r>
            <a:endParaRPr b="0" i="0" sz="7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00">
                <a:solidFill>
                  <a:srgbClr val="061333"/>
                </a:solidFill>
                <a:latin typeface="Montserrat"/>
                <a:ea typeface="Montserrat"/>
                <a:cs typeface="Montserrat"/>
                <a:sym typeface="Montserrat"/>
              </a:rPr>
              <a:t>Solution choisie</a:t>
            </a:r>
            <a:endParaRPr sz="600">
              <a:solidFill>
                <a:srgbClr val="061333"/>
              </a:solidFill>
              <a:latin typeface="Montserrat"/>
              <a:ea typeface="Montserrat"/>
              <a:cs typeface="Montserrat"/>
              <a:sym typeface="Montserrat"/>
            </a:endParaRPr>
          </a:p>
        </p:txBody>
      </p:sp>
      <p:grpSp>
        <p:nvGrpSpPr>
          <p:cNvPr id="2016" name="Google Shape;2016;p18"/>
          <p:cNvGrpSpPr/>
          <p:nvPr/>
        </p:nvGrpSpPr>
        <p:grpSpPr>
          <a:xfrm>
            <a:off x="264490" y="4675294"/>
            <a:ext cx="302719" cy="302719"/>
            <a:chOff x="5840730" y="868680"/>
            <a:chExt cx="388500" cy="388500"/>
          </a:xfrm>
        </p:grpSpPr>
        <p:sp>
          <p:nvSpPr>
            <p:cNvPr id="2017" name="Google Shape;2017;p18"/>
            <p:cNvSpPr/>
            <p:nvPr/>
          </p:nvSpPr>
          <p:spPr>
            <a:xfrm>
              <a:off x="5840730" y="868680"/>
              <a:ext cx="388500" cy="388500"/>
            </a:xfrm>
            <a:prstGeom prst="ellipse">
              <a:avLst/>
            </a:prstGeom>
            <a:solidFill>
              <a:srgbClr val="061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18" name="Google Shape;2018;p18"/>
            <p:cNvPicPr preferRelativeResize="0"/>
            <p:nvPr/>
          </p:nvPicPr>
          <p:blipFill rotWithShape="1">
            <a:blip r:embed="rId12">
              <a:alphaModFix/>
            </a:blip>
            <a:srcRect b="0" l="0" r="0" t="0"/>
            <a:stretch/>
          </p:blipFill>
          <p:spPr>
            <a:xfrm>
              <a:off x="5932170" y="960120"/>
              <a:ext cx="205740" cy="205740"/>
            </a:xfrm>
            <a:prstGeom prst="rect">
              <a:avLst/>
            </a:prstGeom>
            <a:noFill/>
            <a:ln>
              <a:noFill/>
            </a:ln>
          </p:spPr>
        </p:pic>
      </p:grpSp>
      <p:sp>
        <p:nvSpPr>
          <p:cNvPr id="2019" name="Google Shape;2019;p18"/>
          <p:cNvSpPr/>
          <p:nvPr/>
        </p:nvSpPr>
        <p:spPr>
          <a:xfrm>
            <a:off x="328366" y="2336373"/>
            <a:ext cx="210300" cy="210300"/>
          </a:xfrm>
          <a:prstGeom prst="ellipse">
            <a:avLst/>
          </a:prstGeom>
          <a:solidFill>
            <a:srgbClr val="03E2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20" name="Google Shape;2020;p18"/>
          <p:cNvPicPr preferRelativeResize="0"/>
          <p:nvPr/>
        </p:nvPicPr>
        <p:blipFill rotWithShape="1">
          <a:blip r:embed="rId13">
            <a:alphaModFix/>
          </a:blip>
          <a:srcRect b="0" l="0" r="0" t="0"/>
          <a:stretch/>
        </p:blipFill>
        <p:spPr>
          <a:xfrm>
            <a:off x="380944" y="2388950"/>
            <a:ext cx="105156" cy="105156"/>
          </a:xfrm>
          <a:prstGeom prst="rect">
            <a:avLst/>
          </a:prstGeom>
          <a:noFill/>
          <a:ln>
            <a:noFill/>
          </a:ln>
        </p:spPr>
      </p:pic>
      <p:sp>
        <p:nvSpPr>
          <p:cNvPr id="2021" name="Google Shape;2021;p18"/>
          <p:cNvSpPr/>
          <p:nvPr/>
        </p:nvSpPr>
        <p:spPr>
          <a:xfrm>
            <a:off x="611830" y="2336373"/>
            <a:ext cx="9054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3E26B"/>
              </a:buClr>
              <a:buSzPts val="700"/>
              <a:buFont typeface="Verdana"/>
              <a:buNone/>
            </a:pPr>
            <a:r>
              <a:rPr b="1" i="0" lang="fr" sz="700" u="none" cap="none" strike="noStrike">
                <a:solidFill>
                  <a:srgbClr val="03E26B"/>
                </a:solidFill>
                <a:latin typeface="Montserrat"/>
                <a:ea typeface="Montserrat"/>
                <a:cs typeface="Montserrat"/>
                <a:sym typeface="Montserrat"/>
              </a:rPr>
              <a:t>Tout va bien</a:t>
            </a:r>
            <a:endParaRPr b="0" i="0" sz="700" u="none" cap="none" strike="noStrike">
              <a:solidFill>
                <a:srgbClr val="000000"/>
              </a:solidFill>
              <a:latin typeface="Montserrat"/>
              <a:ea typeface="Montserrat"/>
              <a:cs typeface="Montserrat"/>
              <a:sym typeface="Montserrat"/>
            </a:endParaRPr>
          </a:p>
        </p:txBody>
      </p:sp>
      <p:sp>
        <p:nvSpPr>
          <p:cNvPr id="2022" name="Google Shape;2022;p18"/>
          <p:cNvSpPr/>
          <p:nvPr/>
        </p:nvSpPr>
        <p:spPr>
          <a:xfrm>
            <a:off x="2235743" y="1338747"/>
            <a:ext cx="4672500" cy="779400"/>
          </a:xfrm>
          <a:prstGeom prst="roundRect">
            <a:avLst>
              <a:gd fmla="val 11730"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3" name="Google Shape;2023;p18"/>
          <p:cNvSpPr/>
          <p:nvPr/>
        </p:nvSpPr>
        <p:spPr>
          <a:xfrm>
            <a:off x="2354615" y="1398183"/>
            <a:ext cx="44349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Dernière mise à jour du projet postée par Simon Vacher à Tout va bien le 18/12/2023</a:t>
            </a:r>
            <a:endParaRPr b="0" i="0" sz="700" u="none" cap="none" strike="noStrike">
              <a:solidFill>
                <a:srgbClr val="000000"/>
              </a:solidFill>
              <a:latin typeface="Montserrat"/>
              <a:ea typeface="Montserrat"/>
              <a:cs typeface="Montserrat"/>
              <a:sym typeface="Montserrat"/>
            </a:endParaRPr>
          </a:p>
        </p:txBody>
      </p:sp>
      <p:pic>
        <p:nvPicPr>
          <p:cNvPr descr="preencoded.png" id="2024" name="Google Shape;2024;p18"/>
          <p:cNvPicPr preferRelativeResize="0"/>
          <p:nvPr/>
        </p:nvPicPr>
        <p:blipFill rotWithShape="1">
          <a:blip r:embed="rId14">
            <a:alphaModFix/>
          </a:blip>
          <a:srcRect b="0" l="0" r="0" t="0"/>
          <a:stretch/>
        </p:blipFill>
        <p:spPr>
          <a:xfrm>
            <a:off x="2354615" y="1398183"/>
            <a:ext cx="124358" cy="124358"/>
          </a:xfrm>
          <a:prstGeom prst="rect">
            <a:avLst/>
          </a:prstGeom>
          <a:noFill/>
          <a:ln>
            <a:noFill/>
          </a:ln>
        </p:spPr>
      </p:pic>
      <p:sp>
        <p:nvSpPr>
          <p:cNvPr id="2025" name="Google Shape;2025;p18"/>
          <p:cNvSpPr/>
          <p:nvPr/>
        </p:nvSpPr>
        <p:spPr>
          <a:xfrm>
            <a:off x="2354615" y="1567347"/>
            <a:ext cx="4434900" cy="49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2026" name="Google Shape;2026;p18"/>
          <p:cNvSpPr/>
          <p:nvPr/>
        </p:nvSpPr>
        <p:spPr>
          <a:xfrm>
            <a:off x="2235743" y="2163993"/>
            <a:ext cx="4672500" cy="779400"/>
          </a:xfrm>
          <a:prstGeom prst="roundRect">
            <a:avLst>
              <a:gd fmla="val 11730" name="adj"/>
            </a:avLst>
          </a:prstGeom>
          <a:solidFill>
            <a:schemeClr val="lt1"/>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7" name="Google Shape;2027;p18"/>
          <p:cNvSpPr/>
          <p:nvPr/>
        </p:nvSpPr>
        <p:spPr>
          <a:xfrm>
            <a:off x="2354615" y="2223429"/>
            <a:ext cx="44349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Dernier changement de confiance : Pas confiant</a:t>
            </a:r>
            <a:endParaRPr b="0" i="0" sz="700" u="none" cap="none" strike="noStrike">
              <a:solidFill>
                <a:srgbClr val="000000"/>
              </a:solidFill>
              <a:latin typeface="Montserrat"/>
              <a:ea typeface="Montserrat"/>
              <a:cs typeface="Montserrat"/>
              <a:sym typeface="Montserrat"/>
            </a:endParaRPr>
          </a:p>
        </p:txBody>
      </p:sp>
      <p:pic>
        <p:nvPicPr>
          <p:cNvPr descr="preencoded.png" id="2028" name="Google Shape;2028;p18"/>
          <p:cNvPicPr preferRelativeResize="0"/>
          <p:nvPr/>
        </p:nvPicPr>
        <p:blipFill rotWithShape="1">
          <a:blip r:embed="rId15">
            <a:alphaModFix/>
          </a:blip>
          <a:srcRect b="0" l="0" r="0" t="0"/>
          <a:stretch/>
        </p:blipFill>
        <p:spPr>
          <a:xfrm>
            <a:off x="2354615" y="2223429"/>
            <a:ext cx="124358" cy="124358"/>
          </a:xfrm>
          <a:prstGeom prst="rect">
            <a:avLst/>
          </a:prstGeom>
          <a:noFill/>
          <a:ln>
            <a:noFill/>
          </a:ln>
        </p:spPr>
      </p:pic>
      <p:sp>
        <p:nvSpPr>
          <p:cNvPr id="2029" name="Google Shape;2029;p18"/>
          <p:cNvSpPr/>
          <p:nvPr/>
        </p:nvSpPr>
        <p:spPr>
          <a:xfrm>
            <a:off x="2354615" y="2392593"/>
            <a:ext cx="4434900" cy="491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t/>
            </a:r>
            <a:endParaRPr sz="650">
              <a:solidFill>
                <a:srgbClr val="061333"/>
              </a:solidFill>
              <a:latin typeface="Montserrat"/>
              <a:ea typeface="Montserrat"/>
              <a:cs typeface="Montserrat"/>
              <a:sym typeface="Montserrat"/>
            </a:endParaRPr>
          </a:p>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4" name="Shape 2034"/>
        <p:cNvGrpSpPr/>
        <p:nvPr/>
      </p:nvGrpSpPr>
      <p:grpSpPr>
        <a:xfrm>
          <a:off x="0" y="0"/>
          <a:ext cx="0" cy="0"/>
          <a:chOff x="0" y="0"/>
          <a:chExt cx="0" cy="0"/>
        </a:xfrm>
      </p:grpSpPr>
      <p:sp>
        <p:nvSpPr>
          <p:cNvPr id="2035" name="Google Shape;2035;p19"/>
          <p:cNvSpPr/>
          <p:nvPr/>
        </p:nvSpPr>
        <p:spPr>
          <a:xfrm>
            <a:off x="7006200" y="1216975"/>
            <a:ext cx="20187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Top contributeurs</a:t>
            </a:r>
            <a:endParaRPr b="1" i="0" sz="850" u="none" cap="none" strike="noStrike">
              <a:solidFill>
                <a:srgbClr val="061333"/>
              </a:solidFill>
              <a:latin typeface="Montserrat"/>
              <a:ea typeface="Montserrat"/>
              <a:cs typeface="Montserrat"/>
              <a:sym typeface="Montserrat"/>
            </a:endParaRPr>
          </a:p>
        </p:txBody>
      </p:sp>
      <p:sp>
        <p:nvSpPr>
          <p:cNvPr id="2036" name="Google Shape;2036;p19"/>
          <p:cNvSpPr/>
          <p:nvPr/>
        </p:nvSpPr>
        <p:spPr>
          <a:xfrm>
            <a:off x="71700" y="1216975"/>
            <a:ext cx="2066100" cy="3926400"/>
          </a:xfrm>
          <a:prstGeom prst="roundRect">
            <a:avLst>
              <a:gd fmla="val 0" name="adj"/>
            </a:avLst>
          </a:prstGeom>
          <a:solidFill>
            <a:srgbClr val="FFFFFF"/>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chemeClr val="accent2"/>
              </a:buClr>
              <a:buSzPts val="1100"/>
              <a:buFont typeface="Arial"/>
              <a:buNone/>
            </a:pPr>
            <a:r>
              <a:rPr b="1" i="0" lang="fr" sz="850" u="none" cap="none" strike="noStrike">
                <a:solidFill>
                  <a:srgbClr val="061333"/>
                </a:solidFill>
                <a:latin typeface="Montserrat"/>
                <a:ea typeface="Montserrat"/>
                <a:cs typeface="Montserrat"/>
                <a:sym typeface="Montserrat"/>
              </a:rPr>
              <a:t>Le timing du projet</a:t>
            </a:r>
            <a:endParaRPr b="1" i="0" sz="850" u="none" cap="none" strike="noStrike">
              <a:solidFill>
                <a:srgbClr val="061333"/>
              </a:solidFill>
              <a:latin typeface="Montserrat"/>
              <a:ea typeface="Montserrat"/>
              <a:cs typeface="Montserrat"/>
              <a:sym typeface="Montserrat"/>
            </a:endParaRPr>
          </a:p>
        </p:txBody>
      </p:sp>
      <p:sp>
        <p:nvSpPr>
          <p:cNvPr id="2037" name="Google Shape;2037;p19"/>
          <p:cNvSpPr/>
          <p:nvPr/>
        </p:nvSpPr>
        <p:spPr>
          <a:xfrm>
            <a:off x="71700" y="512875"/>
            <a:ext cx="8949300" cy="704100"/>
          </a:xfrm>
          <a:prstGeom prst="rect">
            <a:avLst/>
          </a:prstGeom>
          <a:solidFill>
            <a:srgbClr val="F8F9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cxnSp>
        <p:nvCxnSpPr>
          <p:cNvPr id="2038" name="Google Shape;2038;p19"/>
          <p:cNvCxnSpPr/>
          <p:nvPr/>
        </p:nvCxnSpPr>
        <p:spPr>
          <a:xfrm rot="10800000">
            <a:off x="1068220" y="557935"/>
            <a:ext cx="0" cy="659700"/>
          </a:xfrm>
          <a:prstGeom prst="straightConnector1">
            <a:avLst/>
          </a:prstGeom>
          <a:noFill/>
          <a:ln cap="flat" cmpd="sng" w="9525">
            <a:solidFill>
              <a:srgbClr val="C0C8FB"/>
            </a:solidFill>
            <a:prstDash val="solid"/>
            <a:round/>
            <a:headEnd len="sm" w="sm" type="none"/>
            <a:tailEnd len="sm" w="sm" type="none"/>
          </a:ln>
        </p:spPr>
      </p:cxnSp>
      <p:sp>
        <p:nvSpPr>
          <p:cNvPr id="2039" name="Google Shape;2039;p19"/>
          <p:cNvSpPr/>
          <p:nvPr/>
        </p:nvSpPr>
        <p:spPr>
          <a:xfrm>
            <a:off x="80325" y="86800"/>
            <a:ext cx="8926800" cy="423300"/>
          </a:xfrm>
          <a:prstGeom prst="round2SameRect">
            <a:avLst>
              <a:gd fmla="val 18000" name="adj1"/>
              <a:gd fmla="val 0" name="adj2"/>
            </a:avLst>
          </a:prstGeom>
          <a:solidFill>
            <a:srgbClr val="FFFFFF"/>
          </a:solidFill>
          <a:ln cap="flat" cmpd="sng" w="12700">
            <a:solidFill>
              <a:srgbClr val="F1F4F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0" name="Google Shape;2040;p19"/>
          <p:cNvSpPr/>
          <p:nvPr/>
        </p:nvSpPr>
        <p:spPr>
          <a:xfrm>
            <a:off x="203967"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1" name="Google Shape;2041;p19"/>
          <p:cNvSpPr/>
          <p:nvPr/>
        </p:nvSpPr>
        <p:spPr>
          <a:xfrm>
            <a:off x="2137800" y="1216975"/>
            <a:ext cx="4868400" cy="3926400"/>
          </a:xfrm>
          <a:prstGeom prst="roundRect">
            <a:avLst>
              <a:gd fmla="val 0" name="adj"/>
            </a:avLst>
          </a:prstGeom>
          <a:solidFill>
            <a:srgbClr val="FBFBFB"/>
          </a:solidFill>
          <a:ln cap="flat" cmpd="sng" w="9525">
            <a:solidFill>
              <a:srgbClr val="EEF1F4"/>
            </a:solidFill>
            <a:prstDash val="solid"/>
            <a:round/>
            <a:headEnd len="sm" w="sm" type="none"/>
            <a:tailEnd len="sm" w="sm" type="none"/>
          </a:ln>
        </p:spPr>
        <p:txBody>
          <a:bodyPr anchorCtr="0" anchor="t" bIns="63500" lIns="208800" spcFirstLastPara="1" rIns="208800" wrap="square" tIns="172800">
            <a:noAutofit/>
          </a:bodyPr>
          <a:lstStyle/>
          <a:p>
            <a:pPr indent="0" lvl="0" marL="0" marR="0" rtl="0" algn="l">
              <a:lnSpc>
                <a:spcPct val="100000"/>
              </a:lnSpc>
              <a:spcBef>
                <a:spcPts val="0"/>
              </a:spcBef>
              <a:spcAft>
                <a:spcPts val="0"/>
              </a:spcAft>
              <a:buClr>
                <a:srgbClr val="061333"/>
              </a:buClr>
              <a:buSzPts val="850"/>
              <a:buFont typeface="Verdana"/>
              <a:buNone/>
            </a:pPr>
            <a:r>
              <a:t/>
            </a:r>
            <a:endParaRPr b="0" i="0" sz="850" u="none" cap="none" strike="noStrike">
              <a:solidFill>
                <a:schemeClr val="dk1"/>
              </a:solidFill>
              <a:latin typeface="Calibri"/>
              <a:ea typeface="Calibri"/>
              <a:cs typeface="Calibri"/>
              <a:sym typeface="Calibri"/>
            </a:endParaRPr>
          </a:p>
        </p:txBody>
      </p:sp>
      <p:pic>
        <p:nvPicPr>
          <p:cNvPr descr="preencoded.png" id="2042" name="Google Shape;2042;p19"/>
          <p:cNvPicPr preferRelativeResize="0"/>
          <p:nvPr/>
        </p:nvPicPr>
        <p:blipFill rotWithShape="1">
          <a:blip r:embed="rId3">
            <a:alphaModFix/>
          </a:blip>
          <a:srcRect b="0" l="0" r="0" t="0"/>
          <a:stretch/>
        </p:blipFill>
        <p:spPr>
          <a:xfrm>
            <a:off x="258831" y="226499"/>
            <a:ext cx="164592" cy="164592"/>
          </a:xfrm>
          <a:prstGeom prst="rect">
            <a:avLst/>
          </a:prstGeom>
          <a:noFill/>
          <a:ln>
            <a:noFill/>
          </a:ln>
        </p:spPr>
      </p:pic>
      <p:sp>
        <p:nvSpPr>
          <p:cNvPr id="2043" name="Google Shape;2043;p19"/>
          <p:cNvSpPr/>
          <p:nvPr/>
        </p:nvSpPr>
        <p:spPr>
          <a:xfrm>
            <a:off x="478292" y="214194"/>
            <a:ext cx="2632800" cy="201300"/>
          </a:xfrm>
          <a:prstGeom prst="rect">
            <a:avLst/>
          </a:prstGeom>
          <a:noFill/>
          <a:ln>
            <a:noFill/>
          </a:ln>
        </p:spPr>
        <p:txBody>
          <a:bodyPr anchorCtr="0" anchor="ctr" bIns="101600" lIns="101600" spcFirstLastPara="1" rIns="101600" wrap="square" tIns="101600">
            <a:noAutofit/>
          </a:bodyPr>
          <a:lstStyle/>
          <a:p>
            <a:pPr indent="0" lvl="0" marL="0" marR="0" rtl="0" algn="l">
              <a:lnSpc>
                <a:spcPct val="100000"/>
              </a:lnSpc>
              <a:spcBef>
                <a:spcPts val="0"/>
              </a:spcBef>
              <a:spcAft>
                <a:spcPts val="0"/>
              </a:spcAft>
              <a:buClr>
                <a:schemeClr val="accent2"/>
              </a:buClr>
              <a:buSzPts val="1100"/>
              <a:buFont typeface="Arial"/>
              <a:buNone/>
            </a:pPr>
            <a:r>
              <a:rPr lang="fr" sz="850">
                <a:solidFill>
                  <a:srgbClr val="26553F"/>
                </a:solidFill>
                <a:latin typeface="Montserrat"/>
                <a:ea typeface="Montserrat"/>
                <a:cs typeface="Montserrat"/>
                <a:sym typeface="Montserrat"/>
              </a:rPr>
              <a:t>Titre de votre projet 3</a:t>
            </a:r>
            <a:endParaRPr b="0" i="0" sz="850" u="none" cap="none" strike="noStrike">
              <a:solidFill>
                <a:srgbClr val="26553F"/>
              </a:solidFill>
              <a:latin typeface="Montserrat"/>
              <a:ea typeface="Montserrat"/>
              <a:cs typeface="Montserrat"/>
              <a:sym typeface="Montserrat"/>
            </a:endParaRPr>
          </a:p>
        </p:txBody>
      </p:sp>
      <p:sp>
        <p:nvSpPr>
          <p:cNvPr id="2044" name="Google Shape;2044;p19"/>
          <p:cNvSpPr/>
          <p:nvPr/>
        </p:nvSpPr>
        <p:spPr>
          <a:xfrm>
            <a:off x="4550298"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1" i="0" lang="fr" sz="850" u="none" cap="none" strike="noStrike">
                <a:solidFill>
                  <a:srgbClr val="26553F"/>
                </a:solidFill>
                <a:latin typeface="Montserrat"/>
                <a:ea typeface="Montserrat"/>
                <a:cs typeface="Montserrat"/>
                <a:sym typeface="Montserrat"/>
              </a:rPr>
              <a:t>Exécution</a:t>
            </a:r>
            <a:endParaRPr b="1" i="0" sz="850" u="none" cap="none" strike="noStrike">
              <a:solidFill>
                <a:srgbClr val="26553F"/>
              </a:solidFill>
              <a:latin typeface="Montserrat"/>
              <a:ea typeface="Montserrat"/>
              <a:cs typeface="Montserrat"/>
              <a:sym typeface="Montserrat"/>
            </a:endParaRPr>
          </a:p>
        </p:txBody>
      </p:sp>
      <p:sp>
        <p:nvSpPr>
          <p:cNvPr id="2045" name="Google Shape;2045;p19"/>
          <p:cNvSpPr/>
          <p:nvPr/>
        </p:nvSpPr>
        <p:spPr>
          <a:xfrm>
            <a:off x="4192511"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6" name="Google Shape;2046;p19"/>
          <p:cNvSpPr/>
          <p:nvPr/>
        </p:nvSpPr>
        <p:spPr>
          <a:xfrm>
            <a:off x="355915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6553F"/>
              </a:buClr>
              <a:buSzPts val="650"/>
              <a:buFont typeface="Verdana"/>
              <a:buNone/>
            </a:pPr>
            <a:r>
              <a:rPr b="0" i="0" lang="fr" sz="850" u="none" cap="none" strike="noStrike">
                <a:solidFill>
                  <a:schemeClr val="dk1"/>
                </a:solidFill>
                <a:latin typeface="Montserrat"/>
                <a:ea typeface="Montserrat"/>
                <a:cs typeface="Montserrat"/>
                <a:sym typeface="Montserrat"/>
              </a:rPr>
              <a:t>Cadrage</a:t>
            </a:r>
            <a:endParaRPr b="0" i="0" sz="850" u="none" cap="none" strike="noStrike">
              <a:solidFill>
                <a:schemeClr val="dk1"/>
              </a:solidFill>
              <a:latin typeface="Montserrat"/>
              <a:ea typeface="Montserrat"/>
              <a:cs typeface="Montserrat"/>
              <a:sym typeface="Montserrat"/>
            </a:endParaRPr>
          </a:p>
        </p:txBody>
      </p:sp>
      <p:sp>
        <p:nvSpPr>
          <p:cNvPr id="2047" name="Google Shape;2047;p19"/>
          <p:cNvSpPr/>
          <p:nvPr/>
        </p:nvSpPr>
        <p:spPr>
          <a:xfrm>
            <a:off x="5569873" y="171640"/>
            <a:ext cx="577200" cy="274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50"/>
              <a:buFont typeface="Verdana"/>
              <a:buNone/>
            </a:pPr>
            <a:r>
              <a:rPr b="0" i="0" lang="fr" sz="850" u="none" cap="none" strike="noStrike">
                <a:solidFill>
                  <a:srgbClr val="061333"/>
                </a:solidFill>
                <a:latin typeface="Montserrat"/>
                <a:ea typeface="Montserrat"/>
                <a:cs typeface="Montserrat"/>
                <a:sym typeface="Montserrat"/>
              </a:rPr>
              <a:t>Bilan</a:t>
            </a:r>
            <a:endParaRPr b="0" i="0" sz="850" u="none" cap="none" strike="noStrike">
              <a:solidFill>
                <a:schemeClr val="dk1"/>
              </a:solidFill>
              <a:latin typeface="Montserrat"/>
              <a:ea typeface="Montserrat"/>
              <a:cs typeface="Montserrat"/>
              <a:sym typeface="Montserrat"/>
            </a:endParaRPr>
          </a:p>
        </p:txBody>
      </p:sp>
      <p:sp>
        <p:nvSpPr>
          <p:cNvPr id="2048" name="Google Shape;2048;p19"/>
          <p:cNvSpPr/>
          <p:nvPr/>
        </p:nvSpPr>
        <p:spPr>
          <a:xfrm>
            <a:off x="5212086" y="171635"/>
            <a:ext cx="274200" cy="2742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49" name="Google Shape;2049;p19"/>
          <p:cNvPicPr preferRelativeResize="0"/>
          <p:nvPr/>
        </p:nvPicPr>
        <p:blipFill rotWithShape="1">
          <a:blip r:embed="rId4">
            <a:alphaModFix/>
          </a:blip>
          <a:srcRect b="10" l="2950" r="-2950" t="-10"/>
          <a:stretch/>
        </p:blipFill>
        <p:spPr>
          <a:xfrm>
            <a:off x="5266950" y="226490"/>
            <a:ext cx="174875" cy="164600"/>
          </a:xfrm>
          <a:prstGeom prst="rect">
            <a:avLst/>
          </a:prstGeom>
          <a:noFill/>
          <a:ln>
            <a:noFill/>
          </a:ln>
        </p:spPr>
      </p:pic>
      <p:cxnSp>
        <p:nvCxnSpPr>
          <p:cNvPr id="2050" name="Google Shape;2050;p19"/>
          <p:cNvCxnSpPr/>
          <p:nvPr/>
        </p:nvCxnSpPr>
        <p:spPr>
          <a:xfrm>
            <a:off x="73275" y="512891"/>
            <a:ext cx="8949300" cy="0"/>
          </a:xfrm>
          <a:prstGeom prst="straightConnector1">
            <a:avLst/>
          </a:prstGeom>
          <a:noFill/>
          <a:ln cap="flat" cmpd="sng" w="28575">
            <a:solidFill>
              <a:srgbClr val="38761D"/>
            </a:solidFill>
            <a:prstDash val="solid"/>
            <a:round/>
            <a:headEnd len="sm" w="sm" type="none"/>
            <a:tailEnd len="sm" w="sm" type="none"/>
          </a:ln>
        </p:spPr>
      </p:cxnSp>
      <p:cxnSp>
        <p:nvCxnSpPr>
          <p:cNvPr id="2051" name="Google Shape;2051;p19"/>
          <p:cNvCxnSpPr/>
          <p:nvPr/>
        </p:nvCxnSpPr>
        <p:spPr>
          <a:xfrm>
            <a:off x="73275" y="1075627"/>
            <a:ext cx="8965500" cy="0"/>
          </a:xfrm>
          <a:prstGeom prst="straightConnector1">
            <a:avLst/>
          </a:prstGeom>
          <a:noFill/>
          <a:ln cap="flat" cmpd="sng" w="9525">
            <a:solidFill>
              <a:srgbClr val="C0C8FB"/>
            </a:solidFill>
            <a:prstDash val="solid"/>
            <a:round/>
            <a:headEnd len="sm" w="sm" type="none"/>
            <a:tailEnd len="sm" w="sm" type="none"/>
          </a:ln>
        </p:spPr>
      </p:cxnSp>
      <p:grpSp>
        <p:nvGrpSpPr>
          <p:cNvPr id="2052" name="Google Shape;2052;p19"/>
          <p:cNvGrpSpPr/>
          <p:nvPr/>
        </p:nvGrpSpPr>
        <p:grpSpPr>
          <a:xfrm>
            <a:off x="253220" y="1037842"/>
            <a:ext cx="6224363" cy="112910"/>
            <a:chOff x="2566941" y="2009775"/>
            <a:chExt cx="7822500" cy="141900"/>
          </a:xfrm>
        </p:grpSpPr>
        <p:sp>
          <p:nvSpPr>
            <p:cNvPr id="2053" name="Google Shape;2053;p19"/>
            <p:cNvSpPr/>
            <p:nvPr/>
          </p:nvSpPr>
          <p:spPr>
            <a:xfrm>
              <a:off x="2566941" y="2050048"/>
              <a:ext cx="7822500" cy="62400"/>
            </a:xfrm>
            <a:prstGeom prst="roundRect">
              <a:avLst>
                <a:gd fmla="val 50000" name="adj"/>
              </a:avLst>
            </a:prstGeom>
            <a:solidFill>
              <a:srgbClr val="3C51E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4" name="Google Shape;2054;p19"/>
            <p:cNvSpPr/>
            <p:nvPr/>
          </p:nvSpPr>
          <p:spPr>
            <a:xfrm>
              <a:off x="2790575" y="2009775"/>
              <a:ext cx="141900" cy="141900"/>
            </a:xfrm>
            <a:prstGeom prst="ellipse">
              <a:avLst/>
            </a:prstGeom>
            <a:solidFill>
              <a:srgbClr val="0DDC0D"/>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rPr b="0" i="0" lang="fr" sz="700" u="none" cap="none" strike="noStrike">
                  <a:solidFill>
                    <a:srgbClr val="FFFFFF"/>
                  </a:solidFill>
                  <a:latin typeface="Arial"/>
                  <a:ea typeface="Arial"/>
                  <a:cs typeface="Arial"/>
                  <a:sym typeface="Arial"/>
                </a:rPr>
                <a:t>6</a:t>
              </a:r>
              <a:endParaRPr b="0" i="0" sz="700" u="none" cap="none" strike="noStrike">
                <a:solidFill>
                  <a:srgbClr val="FFFFFF"/>
                </a:solidFill>
                <a:latin typeface="Arial"/>
                <a:ea typeface="Arial"/>
                <a:cs typeface="Arial"/>
                <a:sym typeface="Arial"/>
              </a:endParaRPr>
            </a:p>
          </p:txBody>
        </p:sp>
        <p:sp>
          <p:nvSpPr>
            <p:cNvPr id="2055" name="Google Shape;2055;p19"/>
            <p:cNvSpPr/>
            <p:nvPr/>
          </p:nvSpPr>
          <p:spPr>
            <a:xfrm>
              <a:off x="3554119" y="2009775"/>
              <a:ext cx="141900" cy="141900"/>
            </a:xfrm>
            <a:prstGeom prst="ellipse">
              <a:avLst/>
            </a:prstGeom>
            <a:solidFill>
              <a:srgbClr val="FF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FFFFFF"/>
                </a:solidFill>
                <a:latin typeface="Arial"/>
                <a:ea typeface="Arial"/>
                <a:cs typeface="Arial"/>
                <a:sym typeface="Arial"/>
              </a:endParaRPr>
            </a:p>
          </p:txBody>
        </p:sp>
      </p:grpSp>
      <p:sp>
        <p:nvSpPr>
          <p:cNvPr id="2056" name="Google Shape;2056;p19"/>
          <p:cNvSpPr txBox="1"/>
          <p:nvPr/>
        </p:nvSpPr>
        <p:spPr>
          <a:xfrm>
            <a:off x="120820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août</a:t>
            </a:r>
            <a:endParaRPr b="0" i="0" sz="800" u="none" cap="none" strike="noStrike">
              <a:solidFill>
                <a:schemeClr val="dk2"/>
              </a:solidFill>
              <a:latin typeface="Montserrat"/>
              <a:ea typeface="Montserrat"/>
              <a:cs typeface="Montserrat"/>
              <a:sym typeface="Montserrat"/>
            </a:endParaRPr>
          </a:p>
        </p:txBody>
      </p:sp>
      <p:sp>
        <p:nvSpPr>
          <p:cNvPr id="2057" name="Google Shape;2057;p19"/>
          <p:cNvSpPr txBox="1"/>
          <p:nvPr/>
        </p:nvSpPr>
        <p:spPr>
          <a:xfrm>
            <a:off x="4941125"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sept.</a:t>
            </a:r>
            <a:endParaRPr b="0" i="0" sz="800" u="none" cap="none" strike="noStrike">
              <a:solidFill>
                <a:schemeClr val="dk2"/>
              </a:solidFill>
              <a:latin typeface="Montserrat"/>
              <a:ea typeface="Montserrat"/>
              <a:cs typeface="Montserrat"/>
              <a:sym typeface="Montserrat"/>
            </a:endParaRPr>
          </a:p>
        </p:txBody>
      </p:sp>
      <p:sp>
        <p:nvSpPr>
          <p:cNvPr id="2058" name="Google Shape;2058;p19"/>
          <p:cNvSpPr txBox="1"/>
          <p:nvPr/>
        </p:nvSpPr>
        <p:spPr>
          <a:xfrm>
            <a:off x="7906650" y="725317"/>
            <a:ext cx="500700" cy="246300"/>
          </a:xfrm>
          <a:prstGeom prst="rect">
            <a:avLst/>
          </a:prstGeom>
          <a:noFill/>
          <a:ln>
            <a:noFill/>
          </a:ln>
        </p:spPr>
        <p:txBody>
          <a:bodyPr anchorCtr="0" anchor="t" bIns="91425" lIns="91425" spcFirstLastPara="1" rIns="91425" wrap="square" tIns="91425">
            <a:sp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Oct.</a:t>
            </a:r>
            <a:endParaRPr b="0" i="0" sz="800" u="none" cap="none" strike="noStrike">
              <a:solidFill>
                <a:schemeClr val="dk2"/>
              </a:solidFill>
              <a:latin typeface="Montserrat"/>
              <a:ea typeface="Montserrat"/>
              <a:cs typeface="Montserrat"/>
              <a:sym typeface="Montserrat"/>
            </a:endParaRPr>
          </a:p>
        </p:txBody>
      </p:sp>
      <p:sp>
        <p:nvSpPr>
          <p:cNvPr id="2059" name="Google Shape;2059;p19"/>
          <p:cNvSpPr/>
          <p:nvPr/>
        </p:nvSpPr>
        <p:spPr>
          <a:xfrm>
            <a:off x="75700" y="529269"/>
            <a:ext cx="8949300" cy="164700"/>
          </a:xfrm>
          <a:prstGeom prst="rect">
            <a:avLst/>
          </a:prstGeom>
          <a:solidFill>
            <a:srgbClr val="6B7CE9"/>
          </a:solidFill>
          <a:ln>
            <a:noFill/>
          </a:ln>
        </p:spPr>
        <p:txBody>
          <a:bodyPr anchorCtr="0" anchor="ctr" bIns="91425" lIns="91425" spcFirstLastPara="1" rIns="91425" wrap="square" tIns="91425">
            <a:noAutofit/>
          </a:bodyPr>
          <a:lstStyle/>
          <a:p>
            <a:pPr indent="0" lvl="0" marL="0" marR="0" rtl="0" algn="l">
              <a:lnSpc>
                <a:spcPct val="50000"/>
              </a:lnSpc>
              <a:spcBef>
                <a:spcPts val="0"/>
              </a:spcBef>
              <a:spcAft>
                <a:spcPts val="0"/>
              </a:spcAft>
              <a:buClr>
                <a:srgbClr val="000000"/>
              </a:buClr>
              <a:buSzPts val="800"/>
              <a:buFont typeface="Arial"/>
              <a:buNone/>
            </a:pPr>
            <a:r>
              <a:rPr b="0" i="0" lang="fr" sz="800" u="none" cap="none" strike="noStrike">
                <a:solidFill>
                  <a:schemeClr val="lt1"/>
                </a:solidFill>
                <a:latin typeface="Montserrat"/>
                <a:ea typeface="Montserrat"/>
                <a:cs typeface="Montserrat"/>
                <a:sym typeface="Montserrat"/>
              </a:rPr>
              <a:t>Jalons 2024</a:t>
            </a:r>
            <a:endParaRPr b="0" i="0" sz="1400" u="none" cap="none" strike="noStrike">
              <a:solidFill>
                <a:schemeClr val="lt1"/>
              </a:solidFill>
              <a:latin typeface="Montserrat"/>
              <a:ea typeface="Montserrat"/>
              <a:cs typeface="Montserrat"/>
              <a:sym typeface="Montserrat"/>
            </a:endParaRPr>
          </a:p>
        </p:txBody>
      </p:sp>
      <p:sp>
        <p:nvSpPr>
          <p:cNvPr id="2060" name="Google Shape;2060;p19"/>
          <p:cNvSpPr/>
          <p:nvPr/>
        </p:nvSpPr>
        <p:spPr>
          <a:xfrm>
            <a:off x="5211582" y="171635"/>
            <a:ext cx="274200" cy="274200"/>
          </a:xfrm>
          <a:prstGeom prst="ellipse">
            <a:avLst/>
          </a:prstGeom>
          <a:solidFill>
            <a:srgbClr val="26553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61" name="Google Shape;2061;p19"/>
          <p:cNvPicPr preferRelativeResize="0"/>
          <p:nvPr/>
        </p:nvPicPr>
        <p:blipFill rotWithShape="1">
          <a:blip r:embed="rId5">
            <a:alphaModFix/>
          </a:blip>
          <a:srcRect b="0" l="0" r="0" t="0"/>
          <a:stretch/>
        </p:blipFill>
        <p:spPr>
          <a:xfrm>
            <a:off x="3283108" y="226509"/>
            <a:ext cx="164592" cy="164592"/>
          </a:xfrm>
          <a:prstGeom prst="rect">
            <a:avLst/>
          </a:prstGeom>
          <a:noFill/>
          <a:ln>
            <a:noFill/>
          </a:ln>
        </p:spPr>
      </p:pic>
      <p:pic>
        <p:nvPicPr>
          <p:cNvPr descr="preencoded.png" id="2062" name="Google Shape;2062;p19"/>
          <p:cNvPicPr preferRelativeResize="0"/>
          <p:nvPr/>
        </p:nvPicPr>
        <p:blipFill rotWithShape="1">
          <a:blip r:embed="rId6">
            <a:alphaModFix/>
          </a:blip>
          <a:srcRect b="0" l="0" r="0" t="0"/>
          <a:stretch/>
        </p:blipFill>
        <p:spPr>
          <a:xfrm>
            <a:off x="4247375" y="226499"/>
            <a:ext cx="164592" cy="164592"/>
          </a:xfrm>
          <a:prstGeom prst="rect">
            <a:avLst/>
          </a:prstGeom>
          <a:noFill/>
          <a:ln>
            <a:noFill/>
          </a:ln>
        </p:spPr>
      </p:pic>
      <p:pic>
        <p:nvPicPr>
          <p:cNvPr id="2063" name="Google Shape;2063;p19"/>
          <p:cNvPicPr preferRelativeResize="0"/>
          <p:nvPr/>
        </p:nvPicPr>
        <p:blipFill rotWithShape="1">
          <a:blip r:embed="rId7">
            <a:alphaModFix/>
          </a:blip>
          <a:srcRect b="0" l="0" r="10" t="0"/>
          <a:stretch/>
        </p:blipFill>
        <p:spPr>
          <a:xfrm>
            <a:off x="5266950" y="226490"/>
            <a:ext cx="174875" cy="164600"/>
          </a:xfrm>
          <a:prstGeom prst="rect">
            <a:avLst/>
          </a:prstGeom>
          <a:noFill/>
          <a:ln>
            <a:noFill/>
          </a:ln>
        </p:spPr>
      </p:pic>
      <p:sp>
        <p:nvSpPr>
          <p:cNvPr id="2064" name="Google Shape;2064;p19"/>
          <p:cNvSpPr/>
          <p:nvPr/>
        </p:nvSpPr>
        <p:spPr>
          <a:xfrm>
            <a:off x="285920" y="172902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65" name="Google Shape;2065;p19"/>
          <p:cNvPicPr preferRelativeResize="0"/>
          <p:nvPr/>
        </p:nvPicPr>
        <p:blipFill rotWithShape="1">
          <a:blip r:embed="rId8">
            <a:alphaModFix/>
          </a:blip>
          <a:srcRect b="0" l="0" r="0" t="0"/>
          <a:stretch/>
        </p:blipFill>
        <p:spPr>
          <a:xfrm>
            <a:off x="359072" y="1802175"/>
            <a:ext cx="169164" cy="169164"/>
          </a:xfrm>
          <a:prstGeom prst="rect">
            <a:avLst/>
          </a:prstGeom>
          <a:noFill/>
          <a:ln>
            <a:noFill/>
          </a:ln>
        </p:spPr>
      </p:pic>
      <p:sp>
        <p:nvSpPr>
          <p:cNvPr id="2066" name="Google Shape;2066;p19"/>
          <p:cNvSpPr/>
          <p:nvPr/>
        </p:nvSpPr>
        <p:spPr>
          <a:xfrm>
            <a:off x="674540" y="1729023"/>
            <a:ext cx="10743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800"/>
              <a:buFont typeface="Verdana"/>
              <a:buNone/>
            </a:pPr>
            <a:r>
              <a:rPr b="1" i="0" lang="fr" sz="800" u="none" cap="none" strike="noStrike">
                <a:solidFill>
                  <a:srgbClr val="061333"/>
                </a:solidFill>
                <a:latin typeface="Montserrat"/>
                <a:ea typeface="Montserrat"/>
                <a:cs typeface="Montserrat"/>
                <a:sym typeface="Montserrat"/>
              </a:rPr>
              <a:t>Jours d’avance</a:t>
            </a:r>
            <a:endParaRPr b="0" i="0" sz="8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lang="fr" sz="700">
                <a:solidFill>
                  <a:srgbClr val="9BA0AD"/>
                </a:solidFill>
                <a:latin typeface="Montserrat"/>
                <a:ea typeface="Montserrat"/>
                <a:cs typeface="Montserrat"/>
                <a:sym typeface="Montserrat"/>
              </a:rPr>
              <a:t>–</a:t>
            </a:r>
            <a:r>
              <a:rPr b="0" i="0" lang="fr" sz="700" u="none" cap="none" strike="noStrike">
                <a:solidFill>
                  <a:srgbClr val="9BA0AD"/>
                </a:solidFill>
                <a:latin typeface="Montserrat"/>
                <a:ea typeface="Montserrat"/>
                <a:cs typeface="Montserrat"/>
                <a:sym typeface="Montserrat"/>
              </a:rPr>
              <a:t>  jours</a:t>
            </a:r>
            <a:endParaRPr b="0" i="0" sz="800" u="none" cap="none" strike="noStrike">
              <a:solidFill>
                <a:srgbClr val="061333"/>
              </a:solidFill>
              <a:latin typeface="Montserrat"/>
              <a:ea typeface="Montserrat"/>
              <a:cs typeface="Montserrat"/>
              <a:sym typeface="Montserrat"/>
            </a:endParaRPr>
          </a:p>
        </p:txBody>
      </p:sp>
      <p:sp>
        <p:nvSpPr>
          <p:cNvPr id="2067" name="Google Shape;2067;p19"/>
          <p:cNvSpPr/>
          <p:nvPr/>
        </p:nvSpPr>
        <p:spPr>
          <a:xfrm>
            <a:off x="194480" y="2186223"/>
            <a:ext cx="1645800" cy="1687200"/>
          </a:xfrm>
          <a:prstGeom prst="roundRect">
            <a:avLst>
              <a:gd fmla="val 5556"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50"/>
              <a:buFont typeface="Verdana"/>
              <a:buNone/>
            </a:pPr>
            <a:r>
              <a:rPr b="1" i="0" lang="fr" sz="850" u="none" cap="none" strike="noStrike">
                <a:solidFill>
                  <a:srgbClr val="061333"/>
                </a:solidFill>
                <a:latin typeface="Montserrat"/>
                <a:ea typeface="Montserrat"/>
                <a:cs typeface="Montserrat"/>
                <a:sym typeface="Montserrat"/>
              </a:rPr>
              <a:t>Le coût du projet</a:t>
            </a:r>
            <a:endParaRPr b="0" i="0" sz="850" u="none" cap="none" strike="noStrike">
              <a:solidFill>
                <a:srgbClr val="061333"/>
              </a:solidFill>
              <a:latin typeface="Montserrat"/>
              <a:ea typeface="Montserrat"/>
              <a:cs typeface="Montserrat"/>
              <a:sym typeface="Montserrat"/>
            </a:endParaRPr>
          </a:p>
        </p:txBody>
      </p:sp>
      <p:sp>
        <p:nvSpPr>
          <p:cNvPr id="2068" name="Google Shape;2068;p19"/>
          <p:cNvSpPr/>
          <p:nvPr/>
        </p:nvSpPr>
        <p:spPr>
          <a:xfrm>
            <a:off x="285920" y="2369103"/>
            <a:ext cx="1463100" cy="571500"/>
          </a:xfrm>
          <a:prstGeom prst="roundRect">
            <a:avLst>
              <a:gd fmla="val 16000" name="adj"/>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69" name="Google Shape;2069;p19"/>
          <p:cNvSpPr/>
          <p:nvPr/>
        </p:nvSpPr>
        <p:spPr>
          <a:xfrm>
            <a:off x="285920" y="246054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70" name="Google Shape;2070;p19"/>
          <p:cNvPicPr preferRelativeResize="0"/>
          <p:nvPr/>
        </p:nvPicPr>
        <p:blipFill rotWithShape="1">
          <a:blip r:embed="rId9">
            <a:alphaModFix/>
          </a:blip>
          <a:srcRect b="0" l="0" r="0" t="0"/>
          <a:stretch/>
        </p:blipFill>
        <p:spPr>
          <a:xfrm>
            <a:off x="359072" y="2533695"/>
            <a:ext cx="169164" cy="169164"/>
          </a:xfrm>
          <a:prstGeom prst="rect">
            <a:avLst/>
          </a:prstGeom>
          <a:noFill/>
          <a:ln>
            <a:noFill/>
          </a:ln>
        </p:spPr>
      </p:pic>
      <p:sp>
        <p:nvSpPr>
          <p:cNvPr id="2071" name="Google Shape;2071;p19"/>
          <p:cNvSpPr/>
          <p:nvPr/>
        </p:nvSpPr>
        <p:spPr>
          <a:xfrm>
            <a:off x="674553" y="2460550"/>
            <a:ext cx="13716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Budget Capex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Métrique pas disponible</a:t>
            </a:r>
            <a:endParaRPr b="0" i="0" sz="700" u="none" cap="none" strike="noStrike">
              <a:solidFill>
                <a:srgbClr val="061333"/>
              </a:solidFill>
              <a:latin typeface="Montserrat"/>
              <a:ea typeface="Montserrat"/>
              <a:cs typeface="Montserrat"/>
              <a:sym typeface="Montserrat"/>
            </a:endParaRPr>
          </a:p>
        </p:txBody>
      </p:sp>
      <p:sp>
        <p:nvSpPr>
          <p:cNvPr id="2072" name="Google Shape;2072;p19"/>
          <p:cNvSpPr/>
          <p:nvPr/>
        </p:nvSpPr>
        <p:spPr>
          <a:xfrm>
            <a:off x="285920" y="294060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73" name="Google Shape;2073;p19"/>
          <p:cNvPicPr preferRelativeResize="0"/>
          <p:nvPr/>
        </p:nvPicPr>
        <p:blipFill rotWithShape="1">
          <a:blip r:embed="rId10">
            <a:alphaModFix/>
          </a:blip>
          <a:srcRect b="0" l="0" r="0" t="0"/>
          <a:stretch/>
        </p:blipFill>
        <p:spPr>
          <a:xfrm>
            <a:off x="359072" y="3013755"/>
            <a:ext cx="169164" cy="169164"/>
          </a:xfrm>
          <a:prstGeom prst="rect">
            <a:avLst/>
          </a:prstGeom>
          <a:noFill/>
          <a:ln>
            <a:noFill/>
          </a:ln>
        </p:spPr>
      </p:pic>
      <p:sp>
        <p:nvSpPr>
          <p:cNvPr id="2074" name="Google Shape;2074;p19"/>
          <p:cNvSpPr/>
          <p:nvPr/>
        </p:nvSpPr>
        <p:spPr>
          <a:xfrm>
            <a:off x="674553" y="2940604"/>
            <a:ext cx="13716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Budget Opex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Métrique pas disponible</a:t>
            </a:r>
            <a:endParaRPr b="0" i="0" sz="700" u="none" cap="none" strike="noStrike">
              <a:solidFill>
                <a:srgbClr val="061333"/>
              </a:solidFill>
              <a:latin typeface="Montserrat"/>
              <a:ea typeface="Montserrat"/>
              <a:cs typeface="Montserrat"/>
              <a:sym typeface="Montserrat"/>
            </a:endParaRPr>
          </a:p>
        </p:txBody>
      </p:sp>
      <p:sp>
        <p:nvSpPr>
          <p:cNvPr id="2075" name="Google Shape;2075;p19"/>
          <p:cNvSpPr/>
          <p:nvPr/>
        </p:nvSpPr>
        <p:spPr>
          <a:xfrm>
            <a:off x="285920" y="3420663"/>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76" name="Google Shape;2076;p19"/>
          <p:cNvPicPr preferRelativeResize="0"/>
          <p:nvPr/>
        </p:nvPicPr>
        <p:blipFill rotWithShape="1">
          <a:blip r:embed="rId11">
            <a:alphaModFix/>
          </a:blip>
          <a:srcRect b="0" l="0" r="0" t="0"/>
          <a:stretch/>
        </p:blipFill>
        <p:spPr>
          <a:xfrm>
            <a:off x="359072" y="3493815"/>
            <a:ext cx="169164" cy="169164"/>
          </a:xfrm>
          <a:prstGeom prst="rect">
            <a:avLst/>
          </a:prstGeom>
          <a:noFill/>
          <a:ln>
            <a:noFill/>
          </a:ln>
        </p:spPr>
      </p:pic>
      <p:sp>
        <p:nvSpPr>
          <p:cNvPr id="2077" name="Google Shape;2077;p19"/>
          <p:cNvSpPr/>
          <p:nvPr/>
        </p:nvSpPr>
        <p:spPr>
          <a:xfrm>
            <a:off x="674540" y="3420663"/>
            <a:ext cx="10743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Effort consommé</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lang="fr" sz="700">
                <a:solidFill>
                  <a:srgbClr val="9BA0AD"/>
                </a:solidFill>
                <a:latin typeface="Montserrat"/>
                <a:ea typeface="Montserrat"/>
                <a:cs typeface="Montserrat"/>
                <a:sym typeface="Montserrat"/>
              </a:rPr>
              <a:t>–</a:t>
            </a:r>
            <a:r>
              <a:rPr b="0" i="0" lang="fr" sz="700" u="none" cap="none" strike="noStrike">
                <a:solidFill>
                  <a:srgbClr val="9BA0AD"/>
                </a:solidFill>
                <a:latin typeface="Montserrat"/>
                <a:ea typeface="Montserrat"/>
                <a:cs typeface="Montserrat"/>
                <a:sym typeface="Montserrat"/>
              </a:rPr>
              <a:t> / </a:t>
            </a:r>
            <a:r>
              <a:rPr lang="fr" sz="700">
                <a:solidFill>
                  <a:srgbClr val="9BA0AD"/>
                </a:solidFill>
                <a:latin typeface="Montserrat"/>
                <a:ea typeface="Montserrat"/>
                <a:cs typeface="Montserrat"/>
                <a:sym typeface="Montserrat"/>
              </a:rPr>
              <a:t>–</a:t>
            </a:r>
            <a:endParaRPr b="0" i="0" sz="700" u="none" cap="none" strike="noStrike">
              <a:solidFill>
                <a:srgbClr val="061333"/>
              </a:solidFill>
              <a:latin typeface="Montserrat"/>
              <a:ea typeface="Montserrat"/>
              <a:cs typeface="Montserrat"/>
              <a:sym typeface="Montserrat"/>
            </a:endParaRPr>
          </a:p>
        </p:txBody>
      </p:sp>
      <p:sp>
        <p:nvSpPr>
          <p:cNvPr id="2078" name="Google Shape;2078;p19"/>
          <p:cNvSpPr/>
          <p:nvPr/>
        </p:nvSpPr>
        <p:spPr>
          <a:xfrm>
            <a:off x="194480" y="3946443"/>
            <a:ext cx="1645800" cy="681300"/>
          </a:xfrm>
          <a:prstGeom prst="roundRect">
            <a:avLst>
              <a:gd fmla="val 13423" name="adj"/>
            </a:avLst>
          </a:prstGeom>
          <a:solidFill>
            <a:srgbClr val="FFFFFF"/>
          </a:solidFill>
          <a:ln>
            <a:noFill/>
          </a:ln>
        </p:spPr>
        <p:txBody>
          <a:bodyPr anchorCtr="0" anchor="t" bIns="63500" lIns="63500" spcFirstLastPara="1" rIns="63500" wrap="square" tIns="63500">
            <a:noAutofit/>
          </a:bodyPr>
          <a:lstStyle/>
          <a:p>
            <a:pPr indent="0" lvl="0" marL="0" marR="0" rtl="0" algn="l">
              <a:lnSpc>
                <a:spcPct val="100000"/>
              </a:lnSpc>
              <a:spcBef>
                <a:spcPts val="0"/>
              </a:spcBef>
              <a:spcAft>
                <a:spcPts val="0"/>
              </a:spcAft>
              <a:buClr>
                <a:srgbClr val="061333"/>
              </a:buClr>
              <a:buSzPts val="800"/>
              <a:buFont typeface="Verdana"/>
              <a:buNone/>
            </a:pPr>
            <a:r>
              <a:rPr b="1" i="0" lang="fr" sz="800" u="none" cap="none" strike="noStrike">
                <a:solidFill>
                  <a:srgbClr val="061333"/>
                </a:solidFill>
                <a:latin typeface="Montserrat"/>
                <a:ea typeface="Montserrat"/>
                <a:cs typeface="Montserrat"/>
                <a:sym typeface="Montserrat"/>
              </a:rPr>
              <a:t>Engagement sur le projet</a:t>
            </a:r>
            <a:endParaRPr b="0" i="0" sz="800" u="none" cap="none" strike="noStrike">
              <a:solidFill>
                <a:srgbClr val="061333"/>
              </a:solidFill>
              <a:latin typeface="Montserrat"/>
              <a:ea typeface="Montserrat"/>
              <a:cs typeface="Montserrat"/>
              <a:sym typeface="Montserrat"/>
            </a:endParaRPr>
          </a:p>
        </p:txBody>
      </p:sp>
      <p:sp>
        <p:nvSpPr>
          <p:cNvPr id="2079" name="Google Shape;2079;p19"/>
          <p:cNvSpPr/>
          <p:nvPr/>
        </p:nvSpPr>
        <p:spPr>
          <a:xfrm>
            <a:off x="285920" y="4147611"/>
            <a:ext cx="1463100" cy="571500"/>
          </a:xfrm>
          <a:prstGeom prst="roundRect">
            <a:avLst>
              <a:gd fmla="val 16000" name="adj"/>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80" name="Google Shape;2080;p19"/>
          <p:cNvSpPr/>
          <p:nvPr/>
        </p:nvSpPr>
        <p:spPr>
          <a:xfrm>
            <a:off x="285920" y="4239051"/>
            <a:ext cx="315600" cy="315600"/>
          </a:xfrm>
          <a:prstGeom prst="roundRect">
            <a:avLst>
              <a:gd fmla="val 28986" name="adj"/>
            </a:avLst>
          </a:prstGeom>
          <a:solidFill>
            <a:srgbClr val="E7EA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81" name="Google Shape;2081;p19"/>
          <p:cNvPicPr preferRelativeResize="0"/>
          <p:nvPr/>
        </p:nvPicPr>
        <p:blipFill rotWithShape="1">
          <a:blip r:embed="rId12">
            <a:alphaModFix/>
          </a:blip>
          <a:srcRect b="0" l="0" r="0" t="0"/>
          <a:stretch/>
        </p:blipFill>
        <p:spPr>
          <a:xfrm>
            <a:off x="359072" y="4312203"/>
            <a:ext cx="169164" cy="169164"/>
          </a:xfrm>
          <a:prstGeom prst="rect">
            <a:avLst/>
          </a:prstGeom>
          <a:noFill/>
          <a:ln>
            <a:noFill/>
          </a:ln>
        </p:spPr>
      </p:pic>
      <p:sp>
        <p:nvSpPr>
          <p:cNvPr id="2082" name="Google Shape;2082;p19"/>
          <p:cNvSpPr/>
          <p:nvPr/>
        </p:nvSpPr>
        <p:spPr>
          <a:xfrm>
            <a:off x="285920" y="172902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3" name="Google Shape;2083;p19"/>
          <p:cNvSpPr/>
          <p:nvPr/>
        </p:nvSpPr>
        <p:spPr>
          <a:xfrm>
            <a:off x="674551" y="4239050"/>
            <a:ext cx="1206000" cy="388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Décisions prises dans les temps</a:t>
            </a:r>
            <a:endParaRPr b="0" i="0" sz="700" u="none" cap="none" strike="noStrike">
              <a:solidFill>
                <a:srgbClr val="061333"/>
              </a:solidFill>
              <a:latin typeface="Montserrat"/>
              <a:ea typeface="Montserrat"/>
              <a:cs typeface="Montserrat"/>
              <a:sym typeface="Montserrat"/>
            </a:endParaRPr>
          </a:p>
          <a:p>
            <a:pPr indent="0" lvl="0" marL="0" marR="0" rtl="0" algn="l">
              <a:lnSpc>
                <a:spcPct val="100000"/>
              </a:lnSpc>
              <a:spcBef>
                <a:spcPts val="0"/>
              </a:spcBef>
              <a:spcAft>
                <a:spcPts val="0"/>
              </a:spcAft>
              <a:buClr>
                <a:srgbClr val="9BA0AD"/>
              </a:buClr>
              <a:buSzPts val="700"/>
              <a:buFont typeface="Verdana"/>
              <a:buNone/>
            </a:pPr>
            <a:r>
              <a:rPr b="0" i="0" lang="fr" sz="700" u="none" cap="none" strike="noStrike">
                <a:solidFill>
                  <a:srgbClr val="9BA0AD"/>
                </a:solidFill>
                <a:latin typeface="Montserrat"/>
                <a:ea typeface="Montserrat"/>
                <a:cs typeface="Montserrat"/>
                <a:sym typeface="Montserrat"/>
              </a:rPr>
              <a:t>90%</a:t>
            </a:r>
            <a:endParaRPr b="0" i="0" sz="700" u="none" cap="none" strike="noStrike">
              <a:solidFill>
                <a:srgbClr val="061333"/>
              </a:solidFill>
              <a:latin typeface="Montserrat"/>
              <a:ea typeface="Montserrat"/>
              <a:cs typeface="Montserrat"/>
              <a:sym typeface="Montserrat"/>
            </a:endParaRPr>
          </a:p>
        </p:txBody>
      </p:sp>
      <p:sp>
        <p:nvSpPr>
          <p:cNvPr id="2084" name="Google Shape;2084;p19"/>
          <p:cNvSpPr/>
          <p:nvPr/>
        </p:nvSpPr>
        <p:spPr>
          <a:xfrm>
            <a:off x="285920" y="246054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85" name="Google Shape;2085;p19"/>
          <p:cNvPicPr preferRelativeResize="0"/>
          <p:nvPr/>
        </p:nvPicPr>
        <p:blipFill rotWithShape="1">
          <a:blip r:embed="rId13">
            <a:alphaModFix/>
          </a:blip>
          <a:srcRect b="0" l="0" r="0" t="0"/>
          <a:stretch/>
        </p:blipFill>
        <p:spPr>
          <a:xfrm>
            <a:off x="359072" y="2533695"/>
            <a:ext cx="169164" cy="169164"/>
          </a:xfrm>
          <a:prstGeom prst="rect">
            <a:avLst/>
          </a:prstGeom>
          <a:noFill/>
          <a:ln>
            <a:noFill/>
          </a:ln>
        </p:spPr>
      </p:pic>
      <p:sp>
        <p:nvSpPr>
          <p:cNvPr id="2086" name="Google Shape;2086;p19"/>
          <p:cNvSpPr/>
          <p:nvPr/>
        </p:nvSpPr>
        <p:spPr>
          <a:xfrm>
            <a:off x="285920" y="294060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87" name="Google Shape;2087;p19"/>
          <p:cNvPicPr preferRelativeResize="0"/>
          <p:nvPr/>
        </p:nvPicPr>
        <p:blipFill rotWithShape="1">
          <a:blip r:embed="rId14">
            <a:alphaModFix/>
          </a:blip>
          <a:srcRect b="0" l="0" r="0" t="0"/>
          <a:stretch/>
        </p:blipFill>
        <p:spPr>
          <a:xfrm>
            <a:off x="359072" y="3013755"/>
            <a:ext cx="169164" cy="169164"/>
          </a:xfrm>
          <a:prstGeom prst="rect">
            <a:avLst/>
          </a:prstGeom>
          <a:noFill/>
          <a:ln>
            <a:noFill/>
          </a:ln>
        </p:spPr>
      </p:pic>
      <p:sp>
        <p:nvSpPr>
          <p:cNvPr id="2088" name="Google Shape;2088;p19"/>
          <p:cNvSpPr/>
          <p:nvPr/>
        </p:nvSpPr>
        <p:spPr>
          <a:xfrm>
            <a:off x="285920" y="3420663"/>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p19"/>
          <p:cNvSpPr/>
          <p:nvPr/>
        </p:nvSpPr>
        <p:spPr>
          <a:xfrm>
            <a:off x="285920" y="4239051"/>
            <a:ext cx="315600" cy="315600"/>
          </a:xfrm>
          <a:prstGeom prst="roundRect">
            <a:avLst>
              <a:gd fmla="val 28986" name="adj"/>
            </a:avLst>
          </a:prstGeom>
          <a:solidFill>
            <a:srgbClr val="F3F3F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90" name="Google Shape;2090;p19"/>
          <p:cNvPicPr preferRelativeResize="0"/>
          <p:nvPr/>
        </p:nvPicPr>
        <p:blipFill rotWithShape="1">
          <a:blip r:embed="rId15">
            <a:alphaModFix/>
          </a:blip>
          <a:srcRect b="0" l="0" r="0" t="0"/>
          <a:stretch/>
        </p:blipFill>
        <p:spPr>
          <a:xfrm>
            <a:off x="359072" y="4312203"/>
            <a:ext cx="169164" cy="169164"/>
          </a:xfrm>
          <a:prstGeom prst="rect">
            <a:avLst/>
          </a:prstGeom>
          <a:noFill/>
          <a:ln>
            <a:noFill/>
          </a:ln>
        </p:spPr>
      </p:pic>
      <p:pic>
        <p:nvPicPr>
          <p:cNvPr id="2091" name="Google Shape;2091;p19"/>
          <p:cNvPicPr preferRelativeResize="0"/>
          <p:nvPr/>
        </p:nvPicPr>
        <p:blipFill rotWithShape="1">
          <a:blip r:embed="rId16">
            <a:alphaModFix/>
          </a:blip>
          <a:srcRect b="0" l="0" r="0" t="0"/>
          <a:stretch/>
        </p:blipFill>
        <p:spPr>
          <a:xfrm>
            <a:off x="349201" y="1780885"/>
            <a:ext cx="188904" cy="188909"/>
          </a:xfrm>
          <a:prstGeom prst="rect">
            <a:avLst/>
          </a:prstGeom>
          <a:noFill/>
          <a:ln>
            <a:noFill/>
          </a:ln>
        </p:spPr>
      </p:pic>
      <p:pic>
        <p:nvPicPr>
          <p:cNvPr id="2092" name="Google Shape;2092;p19"/>
          <p:cNvPicPr preferRelativeResize="0"/>
          <p:nvPr/>
        </p:nvPicPr>
        <p:blipFill rotWithShape="1">
          <a:blip r:embed="rId17">
            <a:alphaModFix/>
          </a:blip>
          <a:srcRect b="0" l="0" r="0" t="0"/>
          <a:stretch/>
        </p:blipFill>
        <p:spPr>
          <a:xfrm>
            <a:off x="349205" y="3487657"/>
            <a:ext cx="188904" cy="188909"/>
          </a:xfrm>
          <a:prstGeom prst="rect">
            <a:avLst/>
          </a:prstGeom>
          <a:noFill/>
          <a:ln>
            <a:noFill/>
          </a:ln>
        </p:spPr>
      </p:pic>
      <p:sp>
        <p:nvSpPr>
          <p:cNvPr id="2093" name="Google Shape;2093;p19"/>
          <p:cNvSpPr/>
          <p:nvPr/>
        </p:nvSpPr>
        <p:spPr>
          <a:xfrm>
            <a:off x="2281500" y="1704634"/>
            <a:ext cx="4581000" cy="5715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4" name="Google Shape;2094;p19"/>
          <p:cNvSpPr/>
          <p:nvPr/>
        </p:nvSpPr>
        <p:spPr>
          <a:xfrm>
            <a:off x="2400360" y="1764063"/>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Retour épinglé: À commencer</a:t>
            </a:r>
            <a:endParaRPr b="0" i="0" sz="700" u="none" cap="none" strike="noStrike">
              <a:solidFill>
                <a:srgbClr val="000000"/>
              </a:solidFill>
              <a:latin typeface="Montserrat"/>
              <a:ea typeface="Montserrat"/>
              <a:cs typeface="Montserrat"/>
              <a:sym typeface="Montserrat"/>
            </a:endParaRPr>
          </a:p>
        </p:txBody>
      </p:sp>
      <p:pic>
        <p:nvPicPr>
          <p:cNvPr descr="preencoded.png" id="2095" name="Google Shape;2095;p19"/>
          <p:cNvPicPr preferRelativeResize="0"/>
          <p:nvPr/>
        </p:nvPicPr>
        <p:blipFill rotWithShape="1">
          <a:blip r:embed="rId18">
            <a:alphaModFix/>
          </a:blip>
          <a:srcRect b="0" l="0" r="0" t="0"/>
          <a:stretch/>
        </p:blipFill>
        <p:spPr>
          <a:xfrm>
            <a:off x="2400352" y="1764075"/>
            <a:ext cx="101900" cy="124357"/>
          </a:xfrm>
          <a:prstGeom prst="rect">
            <a:avLst/>
          </a:prstGeom>
          <a:noFill/>
          <a:ln>
            <a:noFill/>
          </a:ln>
        </p:spPr>
      </p:pic>
      <p:sp>
        <p:nvSpPr>
          <p:cNvPr id="2096" name="Google Shape;2096;p19"/>
          <p:cNvSpPr/>
          <p:nvPr/>
        </p:nvSpPr>
        <p:spPr>
          <a:xfrm>
            <a:off x="2400350" y="1933232"/>
            <a:ext cx="4343400" cy="27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2097" name="Google Shape;2097;p19"/>
          <p:cNvSpPr/>
          <p:nvPr/>
        </p:nvSpPr>
        <p:spPr>
          <a:xfrm>
            <a:off x="2281500" y="2366617"/>
            <a:ext cx="4581000" cy="5028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8" name="Google Shape;2098;p19"/>
          <p:cNvSpPr/>
          <p:nvPr/>
        </p:nvSpPr>
        <p:spPr>
          <a:xfrm>
            <a:off x="2400360" y="2426054"/>
            <a:ext cx="4343400" cy="155400"/>
          </a:xfrm>
          <a:prstGeom prst="rect">
            <a:avLst/>
          </a:prstGeom>
          <a:noFill/>
          <a:ln>
            <a:noFill/>
          </a:ln>
        </p:spPr>
        <p:txBody>
          <a:bodyPr anchorCtr="0" anchor="t" bIns="0" lIns="190500" spcFirstLastPara="1" rIns="0" wrap="square" tIns="0">
            <a:noAutofit/>
          </a:bodyPr>
          <a:lstStyle/>
          <a:p>
            <a:pPr indent="0" lvl="0" marL="0" marR="0" rtl="0" algn="l">
              <a:lnSpc>
                <a:spcPct val="100000"/>
              </a:lnSpc>
              <a:spcBef>
                <a:spcPts val="0"/>
              </a:spcBef>
              <a:spcAft>
                <a:spcPts val="0"/>
              </a:spcAft>
              <a:buClr>
                <a:srgbClr val="061333"/>
              </a:buClr>
              <a:buSzPts val="700"/>
              <a:buFont typeface="Verdana"/>
              <a:buNone/>
            </a:pPr>
            <a:r>
              <a:rPr b="1" i="0" lang="fr" sz="700" u="none" cap="none" strike="noStrike">
                <a:solidFill>
                  <a:srgbClr val="061333"/>
                </a:solidFill>
                <a:latin typeface="Montserrat"/>
                <a:ea typeface="Montserrat"/>
                <a:cs typeface="Montserrat"/>
                <a:sym typeface="Montserrat"/>
              </a:rPr>
              <a:t>Retour épinglé: À arrêter</a:t>
            </a:r>
            <a:endParaRPr b="0" i="0" sz="700" u="none" cap="none" strike="noStrike">
              <a:solidFill>
                <a:srgbClr val="000000"/>
              </a:solidFill>
              <a:latin typeface="Montserrat"/>
              <a:ea typeface="Montserrat"/>
              <a:cs typeface="Montserrat"/>
              <a:sym typeface="Montserrat"/>
            </a:endParaRPr>
          </a:p>
        </p:txBody>
      </p:sp>
      <p:pic>
        <p:nvPicPr>
          <p:cNvPr descr="preencoded.png" id="2099" name="Google Shape;2099;p19"/>
          <p:cNvPicPr preferRelativeResize="0"/>
          <p:nvPr/>
        </p:nvPicPr>
        <p:blipFill rotWithShape="1">
          <a:blip r:embed="rId19">
            <a:alphaModFix/>
          </a:blip>
          <a:srcRect b="0" l="0" r="0" t="0"/>
          <a:stretch/>
        </p:blipFill>
        <p:spPr>
          <a:xfrm>
            <a:off x="2400352" y="2426059"/>
            <a:ext cx="101900" cy="124357"/>
          </a:xfrm>
          <a:prstGeom prst="rect">
            <a:avLst/>
          </a:prstGeom>
          <a:noFill/>
          <a:ln>
            <a:noFill/>
          </a:ln>
        </p:spPr>
      </p:pic>
      <p:sp>
        <p:nvSpPr>
          <p:cNvPr id="2100" name="Google Shape;2100;p19"/>
          <p:cNvSpPr/>
          <p:nvPr/>
        </p:nvSpPr>
        <p:spPr>
          <a:xfrm>
            <a:off x="2400350" y="2595217"/>
            <a:ext cx="4343400" cy="274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accent2"/>
              </a:buClr>
              <a:buSzPts val="1100"/>
              <a:buFont typeface="Arial"/>
              <a:buNone/>
            </a:pPr>
            <a:r>
              <a:rPr lang="fr" sz="650">
                <a:solidFill>
                  <a:srgbClr val="061333"/>
                </a:solidFill>
                <a:latin typeface="Montserrat"/>
                <a:ea typeface="Montserrat"/>
                <a:cs typeface="Montserrat"/>
                <a:sym typeface="Montserrat"/>
              </a:rPr>
              <a:t/>
            </a:r>
            <a:endParaRPr sz="650">
              <a:solidFill>
                <a:srgbClr val="061333"/>
              </a:solidFill>
              <a:latin typeface="Montserrat"/>
              <a:ea typeface="Montserrat"/>
              <a:cs typeface="Montserrat"/>
              <a:sym typeface="Montserrat"/>
            </a:endParaRPr>
          </a:p>
        </p:txBody>
      </p:sp>
      <p:sp>
        <p:nvSpPr>
          <p:cNvPr id="2101" name="Google Shape;2101;p19"/>
          <p:cNvSpPr/>
          <p:nvPr/>
        </p:nvSpPr>
        <p:spPr>
          <a:xfrm>
            <a:off x="2281500" y="1371175"/>
            <a:ext cx="4581000" cy="274200"/>
          </a:xfrm>
          <a:prstGeom prst="roundRect">
            <a:avLst>
              <a:gd fmla="val 10499" name="adj"/>
            </a:avLst>
          </a:prstGeom>
          <a:solidFill>
            <a:srgbClr val="FFFFFF"/>
          </a:solidFill>
          <a:ln cap="flat" cmpd="sng" w="9525">
            <a:solidFill>
              <a:srgbClr val="EEF1F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2" name="Google Shape;2102;p19"/>
          <p:cNvSpPr/>
          <p:nvPr/>
        </p:nvSpPr>
        <p:spPr>
          <a:xfrm>
            <a:off x="2411968" y="1399025"/>
            <a:ext cx="537600" cy="228600"/>
          </a:xfrm>
          <a:prstGeom prst="roundRect">
            <a:avLst>
              <a:gd fmla="val 23524" name="adj"/>
            </a:avLst>
          </a:prstGeom>
          <a:solidFill>
            <a:srgbClr val="E6E9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3" name="Google Shape;2103;p19"/>
          <p:cNvSpPr txBox="1"/>
          <p:nvPr/>
        </p:nvSpPr>
        <p:spPr>
          <a:xfrm>
            <a:off x="2532968" y="1393927"/>
            <a:ext cx="4686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Tout</a:t>
            </a:r>
            <a:endParaRPr b="0" i="0" sz="800" u="none" cap="none" strike="noStrike">
              <a:solidFill>
                <a:schemeClr val="dk2"/>
              </a:solidFill>
              <a:latin typeface="Montserrat"/>
              <a:ea typeface="Montserrat"/>
              <a:cs typeface="Montserrat"/>
              <a:sym typeface="Montserrat"/>
            </a:endParaRPr>
          </a:p>
        </p:txBody>
      </p:sp>
      <p:sp>
        <p:nvSpPr>
          <p:cNvPr id="2104" name="Google Shape;2104;p19"/>
          <p:cNvSpPr txBox="1"/>
          <p:nvPr/>
        </p:nvSpPr>
        <p:spPr>
          <a:xfrm>
            <a:off x="3223750" y="1393925"/>
            <a:ext cx="6855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arrêter</a:t>
            </a:r>
            <a:endParaRPr b="0" i="0" sz="800" u="none" cap="none" strike="noStrike">
              <a:solidFill>
                <a:schemeClr val="dk1"/>
              </a:solidFill>
              <a:latin typeface="Montserrat"/>
              <a:ea typeface="Montserrat"/>
              <a:cs typeface="Montserrat"/>
              <a:sym typeface="Montserrat"/>
            </a:endParaRPr>
          </a:p>
        </p:txBody>
      </p:sp>
      <p:sp>
        <p:nvSpPr>
          <p:cNvPr id="2105" name="Google Shape;2105;p19"/>
          <p:cNvSpPr txBox="1"/>
          <p:nvPr/>
        </p:nvSpPr>
        <p:spPr>
          <a:xfrm>
            <a:off x="4052867" y="1393925"/>
            <a:ext cx="9294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commencer</a:t>
            </a:r>
            <a:endParaRPr b="0" i="0" sz="800" u="none" cap="none" strike="noStrike">
              <a:solidFill>
                <a:schemeClr val="dk1"/>
              </a:solidFill>
              <a:latin typeface="Montserrat"/>
              <a:ea typeface="Montserrat"/>
              <a:cs typeface="Montserrat"/>
              <a:sym typeface="Montserrat"/>
            </a:endParaRPr>
          </a:p>
        </p:txBody>
      </p:sp>
      <p:sp>
        <p:nvSpPr>
          <p:cNvPr id="2106" name="Google Shape;2106;p19"/>
          <p:cNvSpPr txBox="1"/>
          <p:nvPr/>
        </p:nvSpPr>
        <p:spPr>
          <a:xfrm>
            <a:off x="5211575" y="1393925"/>
            <a:ext cx="6339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garder</a:t>
            </a:r>
            <a:endParaRPr b="0" i="0" sz="800" u="none" cap="none" strike="noStrike">
              <a:solidFill>
                <a:schemeClr val="dk1"/>
              </a:solidFill>
              <a:latin typeface="Montserrat"/>
              <a:ea typeface="Montserrat"/>
              <a:cs typeface="Montserrat"/>
              <a:sym typeface="Montserrat"/>
            </a:endParaRPr>
          </a:p>
        </p:txBody>
      </p:sp>
      <p:sp>
        <p:nvSpPr>
          <p:cNvPr id="2107" name="Google Shape;2107;p19"/>
          <p:cNvSpPr txBox="1"/>
          <p:nvPr/>
        </p:nvSpPr>
        <p:spPr>
          <a:xfrm>
            <a:off x="5999825" y="1393925"/>
            <a:ext cx="786600" cy="258600"/>
          </a:xfrm>
          <a:prstGeom prst="rect">
            <a:avLst/>
          </a:prstGeom>
          <a:noFill/>
          <a:ln>
            <a:noFill/>
          </a:ln>
        </p:spPr>
        <p:txBody>
          <a:bodyPr anchorCtr="0" anchor="t" bIns="91425" lIns="91425" spcFirstLastPara="1" rIns="91425" wrap="square" tIns="91425">
            <a:spAutoFit/>
          </a:bodyPr>
          <a:lstStyle/>
          <a:p>
            <a:pPr indent="0" lvl="0" marL="0" marR="0" rtl="0" algn="l">
              <a:lnSpc>
                <a:spcPct val="60000"/>
              </a:lnSpc>
              <a:spcBef>
                <a:spcPts val="0"/>
              </a:spcBef>
              <a:spcAft>
                <a:spcPts val="0"/>
              </a:spcAft>
              <a:buClr>
                <a:srgbClr val="000000"/>
              </a:buClr>
              <a:buSzPts val="800"/>
              <a:buFont typeface="Arial"/>
              <a:buNone/>
            </a:pPr>
            <a:r>
              <a:rPr b="0" i="0" lang="fr" sz="800" u="none" cap="none" strike="noStrike">
                <a:solidFill>
                  <a:schemeClr val="dk1"/>
                </a:solidFill>
                <a:latin typeface="Montserrat"/>
                <a:ea typeface="Montserrat"/>
                <a:cs typeface="Montserrat"/>
                <a:sym typeface="Montserrat"/>
              </a:rPr>
              <a:t>À améliorer</a:t>
            </a:r>
            <a:endParaRPr b="0" i="0" sz="800" u="none" cap="none" strike="noStrike">
              <a:solidFill>
                <a:schemeClr val="dk1"/>
              </a:solidFill>
              <a:latin typeface="Montserrat"/>
              <a:ea typeface="Montserrat"/>
              <a:cs typeface="Montserrat"/>
              <a:sym typeface="Montserrat"/>
            </a:endParaRPr>
          </a:p>
        </p:txBody>
      </p:sp>
      <p:pic>
        <p:nvPicPr>
          <p:cNvPr descr="preencoded.png" id="2108" name="Google Shape;2108;p19"/>
          <p:cNvPicPr preferRelativeResize="0"/>
          <p:nvPr/>
        </p:nvPicPr>
        <p:blipFill rotWithShape="1">
          <a:blip r:embed="rId18">
            <a:alphaModFix/>
          </a:blip>
          <a:srcRect b="0" l="0" r="0" t="0"/>
          <a:stretch/>
        </p:blipFill>
        <p:spPr>
          <a:xfrm>
            <a:off x="3979427" y="1451388"/>
            <a:ext cx="101900" cy="124357"/>
          </a:xfrm>
          <a:prstGeom prst="rect">
            <a:avLst/>
          </a:prstGeom>
          <a:noFill/>
          <a:ln>
            <a:noFill/>
          </a:ln>
        </p:spPr>
      </p:pic>
      <p:pic>
        <p:nvPicPr>
          <p:cNvPr descr="preencoded.png" id="2109" name="Google Shape;2109;p19"/>
          <p:cNvPicPr preferRelativeResize="0"/>
          <p:nvPr/>
        </p:nvPicPr>
        <p:blipFill rotWithShape="1">
          <a:blip r:embed="rId19">
            <a:alphaModFix/>
          </a:blip>
          <a:srcRect b="0" l="0" r="0" t="0"/>
          <a:stretch/>
        </p:blipFill>
        <p:spPr>
          <a:xfrm>
            <a:off x="3181202" y="1451388"/>
            <a:ext cx="101900" cy="124357"/>
          </a:xfrm>
          <a:prstGeom prst="rect">
            <a:avLst/>
          </a:prstGeom>
          <a:noFill/>
          <a:ln>
            <a:noFill/>
          </a:ln>
        </p:spPr>
      </p:pic>
      <p:pic>
        <p:nvPicPr>
          <p:cNvPr descr="preencoded.png" id="2110" name="Google Shape;2110;p19"/>
          <p:cNvPicPr preferRelativeResize="0"/>
          <p:nvPr/>
        </p:nvPicPr>
        <p:blipFill rotWithShape="1">
          <a:blip r:embed="rId20">
            <a:alphaModFix/>
          </a:blip>
          <a:srcRect b="0" l="0" r="0" t="0"/>
          <a:stretch/>
        </p:blipFill>
        <p:spPr>
          <a:xfrm>
            <a:off x="5082473" y="1451388"/>
            <a:ext cx="124358" cy="124358"/>
          </a:xfrm>
          <a:prstGeom prst="rect">
            <a:avLst/>
          </a:prstGeom>
          <a:noFill/>
          <a:ln>
            <a:noFill/>
          </a:ln>
        </p:spPr>
      </p:pic>
      <p:pic>
        <p:nvPicPr>
          <p:cNvPr id="2111" name="Google Shape;2111;p19"/>
          <p:cNvPicPr preferRelativeResize="0"/>
          <p:nvPr/>
        </p:nvPicPr>
        <p:blipFill rotWithShape="1">
          <a:blip r:embed="rId21">
            <a:alphaModFix/>
          </a:blip>
          <a:srcRect b="0" l="9029" r="9029" t="0"/>
          <a:stretch/>
        </p:blipFill>
        <p:spPr>
          <a:xfrm>
            <a:off x="2466827" y="1451388"/>
            <a:ext cx="101900" cy="124357"/>
          </a:xfrm>
          <a:prstGeom prst="rect">
            <a:avLst/>
          </a:prstGeom>
          <a:noFill/>
          <a:ln>
            <a:noFill/>
          </a:ln>
        </p:spPr>
      </p:pic>
      <p:pic>
        <p:nvPicPr>
          <p:cNvPr id="2112" name="Google Shape;2112;p19"/>
          <p:cNvPicPr preferRelativeResize="0"/>
          <p:nvPr/>
        </p:nvPicPr>
        <p:blipFill rotWithShape="1">
          <a:blip r:embed="rId22">
            <a:alphaModFix/>
          </a:blip>
          <a:srcRect b="0" l="0" r="0" t="0"/>
          <a:stretch/>
        </p:blipFill>
        <p:spPr>
          <a:xfrm>
            <a:off x="5922373" y="1451388"/>
            <a:ext cx="124358" cy="124358"/>
          </a:xfrm>
          <a:prstGeom prst="rect">
            <a:avLst/>
          </a:prstGeom>
          <a:noFill/>
          <a:ln>
            <a:noFill/>
          </a:ln>
        </p:spPr>
      </p:pic>
      <p:sp>
        <p:nvSpPr>
          <p:cNvPr id="2113" name="Google Shape;2113;p19"/>
          <p:cNvSpPr/>
          <p:nvPr/>
        </p:nvSpPr>
        <p:spPr>
          <a:xfrm>
            <a:off x="7260415" y="1719518"/>
            <a:ext cx="210300" cy="210300"/>
          </a:xfrm>
          <a:prstGeom prst="ellipse">
            <a:avLst/>
          </a:prstGeom>
          <a:solidFill>
            <a:srgbClr val="26553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575"/>
              <a:buFont typeface="Verdana"/>
              <a:buNone/>
            </a:pPr>
            <a:r>
              <a:rPr b="0" i="0" lang="fr" sz="575" u="none" cap="none" strike="noStrike">
                <a:solidFill>
                  <a:srgbClr val="FFFFFF"/>
                </a:solidFill>
                <a:latin typeface="Verdana"/>
                <a:ea typeface="Verdana"/>
                <a:cs typeface="Verdana"/>
                <a:sym typeface="Verdana"/>
              </a:rPr>
              <a:t>SV</a:t>
            </a:r>
            <a:endParaRPr b="0" i="0" sz="575" u="none" cap="none" strike="noStrike">
              <a:solidFill>
                <a:srgbClr val="000000"/>
              </a:solidFill>
              <a:latin typeface="Calibri"/>
              <a:ea typeface="Calibri"/>
              <a:cs typeface="Calibri"/>
              <a:sym typeface="Calibri"/>
            </a:endParaRPr>
          </a:p>
        </p:txBody>
      </p:sp>
      <p:sp>
        <p:nvSpPr>
          <p:cNvPr id="2114" name="Google Shape;2114;p19"/>
          <p:cNvSpPr/>
          <p:nvPr/>
        </p:nvSpPr>
        <p:spPr>
          <a:xfrm>
            <a:off x="7534735" y="1719518"/>
            <a:ext cx="978300" cy="210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61333"/>
              </a:buClr>
              <a:buSzPts val="600"/>
              <a:buFont typeface="Verdana"/>
              <a:buNone/>
            </a:pPr>
            <a:r>
              <a:rPr b="1" lang="fr" sz="600">
                <a:solidFill>
                  <a:srgbClr val="061333"/>
                </a:solidFill>
                <a:latin typeface="Montserrat"/>
                <a:ea typeface="Montserrat"/>
                <a:cs typeface="Montserrat"/>
                <a:sym typeface="Montserrat"/>
              </a:rPr>
              <a:t>contributeur</a:t>
            </a:r>
            <a:endParaRPr b="0" i="0" sz="600" u="none" cap="none" strike="noStrik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nagement Consulting Toolkit by Slidesgo">
  <a:themeElements>
    <a:clrScheme name="Simple Light">
      <a:dk1>
        <a:srgbClr val="061333"/>
      </a:dk1>
      <a:lt1>
        <a:srgbClr val="FFFFFF"/>
      </a:lt1>
      <a:dk2>
        <a:srgbClr val="3C51E2"/>
      </a:dk2>
      <a:lt2>
        <a:srgbClr val="EEF1F4"/>
      </a:lt2>
      <a:accent1>
        <a:srgbClr val="003BA3"/>
      </a:accent1>
      <a:accent2>
        <a:srgbClr val="000000"/>
      </a:accent2>
      <a:accent3>
        <a:srgbClr val="4A8CFF"/>
      </a:accent3>
      <a:accent4>
        <a:srgbClr val="EEF1F4"/>
      </a:accent4>
      <a:accent5>
        <a:srgbClr val="003BA3"/>
      </a:accent5>
      <a:accent6>
        <a:srgbClr val="061333"/>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nagement Consulting Toolkit by Slidesgo">
  <a:themeElements>
    <a:clrScheme name="Simple Light">
      <a:dk1>
        <a:srgbClr val="061333"/>
      </a:dk1>
      <a:lt1>
        <a:srgbClr val="FFFFFF"/>
      </a:lt1>
      <a:dk2>
        <a:srgbClr val="3C51E2"/>
      </a:dk2>
      <a:lt2>
        <a:srgbClr val="EEF1F4"/>
      </a:lt2>
      <a:accent1>
        <a:srgbClr val="003BA3"/>
      </a:accent1>
      <a:accent2>
        <a:srgbClr val="000000"/>
      </a:accent2>
      <a:accent3>
        <a:srgbClr val="4A8CFF"/>
      </a:accent3>
      <a:accent4>
        <a:srgbClr val="EEF1F4"/>
      </a:accent4>
      <a:accent5>
        <a:srgbClr val="003BA3"/>
      </a:accent5>
      <a:accent6>
        <a:srgbClr val="061333"/>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